
<file path=[Content_Types].xml><?xml version="1.0" encoding="utf-8"?>
<Types xmlns="http://schemas.openxmlformats.org/package/2006/content-types">
  <Default Extension="cms"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2"/>
  </p:notesMasterIdLst>
  <p:sldIdLst>
    <p:sldId id="256" r:id="rId2"/>
    <p:sldId id="258" r:id="rId3"/>
    <p:sldId id="259" r:id="rId4"/>
    <p:sldId id="260" r:id="rId5"/>
    <p:sldId id="262" r:id="rId6"/>
    <p:sldId id="263" r:id="rId7"/>
    <p:sldId id="264" r:id="rId8"/>
    <p:sldId id="267" r:id="rId9"/>
    <p:sldId id="268" r:id="rId10"/>
    <p:sldId id="270" r:id="rId11"/>
    <p:sldId id="274" r:id="rId12"/>
    <p:sldId id="265" r:id="rId13"/>
    <p:sldId id="266" r:id="rId14"/>
    <p:sldId id="271" r:id="rId15"/>
    <p:sldId id="272" r:id="rId16"/>
    <p:sldId id="276" r:id="rId17"/>
    <p:sldId id="277" r:id="rId18"/>
    <p:sldId id="278" r:id="rId19"/>
    <p:sldId id="279" r:id="rId20"/>
    <p:sldId id="280" r:id="rId2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A61F7-C159-4433-97D6-F91B92513F2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E1ED543-22E0-4A10-AAC2-76F3DBD7C737}">
      <dgm:prSet/>
      <dgm:spPr/>
      <dgm:t>
        <a:bodyPr/>
        <a:lstStyle/>
        <a:p>
          <a:r>
            <a:rPr lang="en-US"/>
            <a:t>Avoid storing the same buyer, product, or order details in multiple files.</a:t>
          </a:r>
        </a:p>
      </dgm:t>
    </dgm:pt>
    <dgm:pt modelId="{C3581E95-B101-4EB9-B345-9866F3E1D7F1}" type="parTrans" cxnId="{6C7ED5DF-C2EC-4E07-B39C-C3772E87CF26}">
      <dgm:prSet/>
      <dgm:spPr/>
      <dgm:t>
        <a:bodyPr/>
        <a:lstStyle/>
        <a:p>
          <a:endParaRPr lang="en-US"/>
        </a:p>
      </dgm:t>
    </dgm:pt>
    <dgm:pt modelId="{A0035690-39B2-4C63-9BD9-BF6D511433A2}" type="sibTrans" cxnId="{6C7ED5DF-C2EC-4E07-B39C-C3772E87CF26}">
      <dgm:prSet/>
      <dgm:spPr/>
      <dgm:t>
        <a:bodyPr/>
        <a:lstStyle/>
        <a:p>
          <a:endParaRPr lang="en-US"/>
        </a:p>
      </dgm:t>
    </dgm:pt>
    <dgm:pt modelId="{EA664EBC-2477-4047-B2EB-2E25B5668FE9}">
      <dgm:prSet/>
      <dgm:spPr/>
      <dgm:t>
        <a:bodyPr/>
        <a:lstStyle/>
        <a:p>
          <a:r>
            <a:rPr lang="en-US"/>
            <a:t>Ensure that product prices, inventory, and user info are always up-to-date across all components.</a:t>
          </a:r>
        </a:p>
      </dgm:t>
    </dgm:pt>
    <dgm:pt modelId="{096E0794-307E-45F4-95B3-95BF12B72150}" type="parTrans" cxnId="{32F680D4-E015-42C5-A2D7-87BCBADF87EF}">
      <dgm:prSet/>
      <dgm:spPr/>
      <dgm:t>
        <a:bodyPr/>
        <a:lstStyle/>
        <a:p>
          <a:endParaRPr lang="en-US"/>
        </a:p>
      </dgm:t>
    </dgm:pt>
    <dgm:pt modelId="{DC5BED1D-20DB-4AE3-BE41-1B4C75252C14}" type="sibTrans" cxnId="{32F680D4-E015-42C5-A2D7-87BCBADF87EF}">
      <dgm:prSet/>
      <dgm:spPr/>
      <dgm:t>
        <a:bodyPr/>
        <a:lstStyle/>
        <a:p>
          <a:endParaRPr lang="en-US"/>
        </a:p>
      </dgm:t>
    </dgm:pt>
    <dgm:pt modelId="{E88F2DD0-FD75-4589-857B-130F73D2C522}">
      <dgm:prSet/>
      <dgm:spPr/>
      <dgm:t>
        <a:bodyPr/>
        <a:lstStyle/>
        <a:p>
          <a:r>
            <a:rPr lang="en-US"/>
            <a:t>Allow buyers and sellers to quickly search, sort, and retrieve data (past orders, cart items).</a:t>
          </a:r>
        </a:p>
      </dgm:t>
    </dgm:pt>
    <dgm:pt modelId="{C6343819-1755-4127-9D00-2CBEB4A03494}" type="parTrans" cxnId="{D0CB346F-48FA-42B5-B026-629BE273DD1A}">
      <dgm:prSet/>
      <dgm:spPr/>
      <dgm:t>
        <a:bodyPr/>
        <a:lstStyle/>
        <a:p>
          <a:endParaRPr lang="en-US"/>
        </a:p>
      </dgm:t>
    </dgm:pt>
    <dgm:pt modelId="{EB4C2983-B6D0-4C92-A417-916DED61E654}" type="sibTrans" cxnId="{D0CB346F-48FA-42B5-B026-629BE273DD1A}">
      <dgm:prSet/>
      <dgm:spPr/>
      <dgm:t>
        <a:bodyPr/>
        <a:lstStyle/>
        <a:p>
          <a:endParaRPr lang="en-US"/>
        </a:p>
      </dgm:t>
    </dgm:pt>
    <dgm:pt modelId="{3A7DC605-2A94-4B68-8B96-2134CECE8A2D}">
      <dgm:prSet/>
      <dgm:spPr/>
      <dgm:t>
        <a:bodyPr/>
        <a:lstStyle/>
        <a:p>
          <a:r>
            <a:rPr lang="en-US"/>
            <a:t>Integrate all users, products, carts, and orders in a centralized system instead of scattered files.</a:t>
          </a:r>
        </a:p>
      </dgm:t>
    </dgm:pt>
    <dgm:pt modelId="{1AAE44F4-96FB-4980-A6DF-9D98C37CC9D0}" type="parTrans" cxnId="{4DF3238A-5171-4867-8AFA-78B5C5055DF3}">
      <dgm:prSet/>
      <dgm:spPr/>
      <dgm:t>
        <a:bodyPr/>
        <a:lstStyle/>
        <a:p>
          <a:endParaRPr lang="en-US"/>
        </a:p>
      </dgm:t>
    </dgm:pt>
    <dgm:pt modelId="{27962D43-FFF4-4EDD-8E85-F7A1F8614FC2}" type="sibTrans" cxnId="{4DF3238A-5171-4867-8AFA-78B5C5055DF3}">
      <dgm:prSet/>
      <dgm:spPr/>
      <dgm:t>
        <a:bodyPr/>
        <a:lstStyle/>
        <a:p>
          <a:endParaRPr lang="en-US"/>
        </a:p>
      </dgm:t>
    </dgm:pt>
    <dgm:pt modelId="{C2FADD7B-49DA-4D2C-AB13-3E8E4CDD13E6}">
      <dgm:prSet/>
      <dgm:spPr/>
      <dgm:t>
        <a:bodyPr/>
        <a:lstStyle/>
        <a:p>
          <a:r>
            <a:rPr lang="en-US"/>
            <a:t>Ensure relationships between users, products, and orders are valid using constraints like foreign keys.</a:t>
          </a:r>
        </a:p>
      </dgm:t>
    </dgm:pt>
    <dgm:pt modelId="{EFAAF887-1DA1-4837-8F9C-29C27815AB8C}" type="parTrans" cxnId="{8A32EE27-9713-4AAB-9C8D-287ED497A1E8}">
      <dgm:prSet/>
      <dgm:spPr/>
      <dgm:t>
        <a:bodyPr/>
        <a:lstStyle/>
        <a:p>
          <a:endParaRPr lang="en-US"/>
        </a:p>
      </dgm:t>
    </dgm:pt>
    <dgm:pt modelId="{A5195346-A771-421F-92AB-A1742F7D07B3}" type="sibTrans" cxnId="{8A32EE27-9713-4AAB-9C8D-287ED497A1E8}">
      <dgm:prSet/>
      <dgm:spPr/>
      <dgm:t>
        <a:bodyPr/>
        <a:lstStyle/>
        <a:p>
          <a:endParaRPr lang="en-US"/>
        </a:p>
      </dgm:t>
    </dgm:pt>
    <dgm:pt modelId="{0DD2C36F-919D-4785-9024-D8F6B07BD21A}">
      <dgm:prSet/>
      <dgm:spPr/>
      <dgm:t>
        <a:bodyPr/>
        <a:lstStyle/>
        <a:p>
          <a:r>
            <a:rPr lang="en-US" dirty="0"/>
            <a:t>Guarantee that an order is either fully placed or not placed at all - never in an incomplete state.</a:t>
          </a:r>
        </a:p>
      </dgm:t>
    </dgm:pt>
    <dgm:pt modelId="{5B93DCE4-1999-4106-B0FF-A903E92B7DF0}" type="parTrans" cxnId="{9BAE83E0-2CA9-47F8-B0C8-70BDD2F7158C}">
      <dgm:prSet/>
      <dgm:spPr/>
      <dgm:t>
        <a:bodyPr/>
        <a:lstStyle/>
        <a:p>
          <a:endParaRPr lang="en-US"/>
        </a:p>
      </dgm:t>
    </dgm:pt>
    <dgm:pt modelId="{F2E44428-034C-46B3-9EB0-42BFB8CA167C}" type="sibTrans" cxnId="{9BAE83E0-2CA9-47F8-B0C8-70BDD2F7158C}">
      <dgm:prSet/>
      <dgm:spPr/>
      <dgm:t>
        <a:bodyPr/>
        <a:lstStyle/>
        <a:p>
          <a:endParaRPr lang="en-US"/>
        </a:p>
      </dgm:t>
    </dgm:pt>
    <dgm:pt modelId="{C1622D19-36CC-4440-B23D-4B62FFD137D9}">
      <dgm:prSet/>
      <dgm:spPr/>
      <dgm:t>
        <a:bodyPr/>
        <a:lstStyle/>
        <a:p>
          <a:r>
            <a:rPr lang="en-US"/>
            <a:t>Allow multiple buyers to place orders at the same time without corrupting product stock or order history.</a:t>
          </a:r>
        </a:p>
      </dgm:t>
    </dgm:pt>
    <dgm:pt modelId="{5A2BD596-CC30-499B-850A-D580DE01DEBE}" type="parTrans" cxnId="{18765D7E-6702-4B34-9712-F30A8E00EEF4}">
      <dgm:prSet/>
      <dgm:spPr/>
      <dgm:t>
        <a:bodyPr/>
        <a:lstStyle/>
        <a:p>
          <a:endParaRPr lang="en-US"/>
        </a:p>
      </dgm:t>
    </dgm:pt>
    <dgm:pt modelId="{6FC5573A-A300-4F54-8CF0-67DB41265122}" type="sibTrans" cxnId="{18765D7E-6702-4B34-9712-F30A8E00EEF4}">
      <dgm:prSet/>
      <dgm:spPr/>
      <dgm:t>
        <a:bodyPr/>
        <a:lstStyle/>
        <a:p>
          <a:endParaRPr lang="en-US"/>
        </a:p>
      </dgm:t>
    </dgm:pt>
    <dgm:pt modelId="{B651E3E1-FD56-4EDB-BEC3-8A46CAB0D678}">
      <dgm:prSet/>
      <dgm:spPr/>
      <dgm:t>
        <a:bodyPr/>
        <a:lstStyle/>
        <a:p>
          <a:r>
            <a:rPr lang="en-US"/>
            <a:t>Restrict actions like deleting users or modifying inventory to authorized roles (admin, seller).</a:t>
          </a:r>
        </a:p>
      </dgm:t>
    </dgm:pt>
    <dgm:pt modelId="{EBF60EA8-2808-432F-8C52-AE547FF704EA}" type="parTrans" cxnId="{0AED8119-20EF-48D5-A161-BE7EE2FE9A82}">
      <dgm:prSet/>
      <dgm:spPr/>
      <dgm:t>
        <a:bodyPr/>
        <a:lstStyle/>
        <a:p>
          <a:endParaRPr lang="en-US"/>
        </a:p>
      </dgm:t>
    </dgm:pt>
    <dgm:pt modelId="{D0D025CD-AB1B-431E-8383-BAA8D8A30A0C}" type="sibTrans" cxnId="{0AED8119-20EF-48D5-A161-BE7EE2FE9A82}">
      <dgm:prSet/>
      <dgm:spPr/>
      <dgm:t>
        <a:bodyPr/>
        <a:lstStyle/>
        <a:p>
          <a:endParaRPr lang="en-US"/>
        </a:p>
      </dgm:t>
    </dgm:pt>
    <dgm:pt modelId="{850DD95E-D6C8-491F-84F1-7CBE100C17B4}" type="pres">
      <dgm:prSet presAssocID="{BA3A61F7-C159-4433-97D6-F91B92513F22}" presName="root" presStyleCnt="0">
        <dgm:presLayoutVars>
          <dgm:dir/>
          <dgm:resizeHandles val="exact"/>
        </dgm:presLayoutVars>
      </dgm:prSet>
      <dgm:spPr/>
    </dgm:pt>
    <dgm:pt modelId="{258E964E-CC2A-46A4-85EB-00986070B0F6}" type="pres">
      <dgm:prSet presAssocID="{BA3A61F7-C159-4433-97D6-F91B92513F22}" presName="container" presStyleCnt="0">
        <dgm:presLayoutVars>
          <dgm:dir/>
          <dgm:resizeHandles val="exact"/>
        </dgm:presLayoutVars>
      </dgm:prSet>
      <dgm:spPr/>
    </dgm:pt>
    <dgm:pt modelId="{1FD3A9B8-1273-48BE-A4DD-28CA8B1FBCEC}" type="pres">
      <dgm:prSet presAssocID="{EE1ED543-22E0-4A10-AAC2-76F3DBD7C737}" presName="compNode" presStyleCnt="0"/>
      <dgm:spPr/>
    </dgm:pt>
    <dgm:pt modelId="{4DD1BA90-63D0-4E9B-B37E-995DC4C6ADBA}" type="pres">
      <dgm:prSet presAssocID="{EE1ED543-22E0-4A10-AAC2-76F3DBD7C737}" presName="iconBgRect" presStyleLbl="bgShp" presStyleIdx="0" presStyleCnt="8"/>
      <dgm:spPr/>
    </dgm:pt>
    <dgm:pt modelId="{58B9B893-4262-4E5E-B0DF-EE04BC6FE2ED}" type="pres">
      <dgm:prSet presAssocID="{EE1ED543-22E0-4A10-AAC2-76F3DBD7C73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1D3DF38A-1E74-49D0-BD66-AF2907CD6BA8}" type="pres">
      <dgm:prSet presAssocID="{EE1ED543-22E0-4A10-AAC2-76F3DBD7C737}" presName="spaceRect" presStyleCnt="0"/>
      <dgm:spPr/>
    </dgm:pt>
    <dgm:pt modelId="{4A881D4F-8B8E-4BC8-BCD8-A7AECC5912A0}" type="pres">
      <dgm:prSet presAssocID="{EE1ED543-22E0-4A10-AAC2-76F3DBD7C737}" presName="textRect" presStyleLbl="revTx" presStyleIdx="0" presStyleCnt="8">
        <dgm:presLayoutVars>
          <dgm:chMax val="1"/>
          <dgm:chPref val="1"/>
        </dgm:presLayoutVars>
      </dgm:prSet>
      <dgm:spPr/>
    </dgm:pt>
    <dgm:pt modelId="{102B7D39-F8EE-47F7-B84A-64AF4FB24EE4}" type="pres">
      <dgm:prSet presAssocID="{A0035690-39B2-4C63-9BD9-BF6D511433A2}" presName="sibTrans" presStyleLbl="sibTrans2D1" presStyleIdx="0" presStyleCnt="0"/>
      <dgm:spPr/>
    </dgm:pt>
    <dgm:pt modelId="{A30F34AE-62CD-4BD9-9BA2-556A7355BEC1}" type="pres">
      <dgm:prSet presAssocID="{EA664EBC-2477-4047-B2EB-2E25B5668FE9}" presName="compNode" presStyleCnt="0"/>
      <dgm:spPr/>
    </dgm:pt>
    <dgm:pt modelId="{255840E6-D44D-4B2D-A65B-E928AB40012A}" type="pres">
      <dgm:prSet presAssocID="{EA664EBC-2477-4047-B2EB-2E25B5668FE9}" presName="iconBgRect" presStyleLbl="bgShp" presStyleIdx="1" presStyleCnt="8"/>
      <dgm:spPr/>
    </dgm:pt>
    <dgm:pt modelId="{7849D90F-B05E-4083-AB9F-3CC4D76BA0CE}" type="pres">
      <dgm:prSet presAssocID="{EA664EBC-2477-4047-B2EB-2E25B5668FE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B41FB30B-7B5F-435C-98D3-85A10D5E6CCC}" type="pres">
      <dgm:prSet presAssocID="{EA664EBC-2477-4047-B2EB-2E25B5668FE9}" presName="spaceRect" presStyleCnt="0"/>
      <dgm:spPr/>
    </dgm:pt>
    <dgm:pt modelId="{3649E8CC-7205-4EC5-9127-99F3DAA83739}" type="pres">
      <dgm:prSet presAssocID="{EA664EBC-2477-4047-B2EB-2E25B5668FE9}" presName="textRect" presStyleLbl="revTx" presStyleIdx="1" presStyleCnt="8">
        <dgm:presLayoutVars>
          <dgm:chMax val="1"/>
          <dgm:chPref val="1"/>
        </dgm:presLayoutVars>
      </dgm:prSet>
      <dgm:spPr/>
    </dgm:pt>
    <dgm:pt modelId="{3B7F5DD2-6770-4A0C-8F6A-45F908AD2605}" type="pres">
      <dgm:prSet presAssocID="{DC5BED1D-20DB-4AE3-BE41-1B4C75252C14}" presName="sibTrans" presStyleLbl="sibTrans2D1" presStyleIdx="0" presStyleCnt="0"/>
      <dgm:spPr/>
    </dgm:pt>
    <dgm:pt modelId="{C9833BEF-276F-4ED9-98F4-AA95C4B533DD}" type="pres">
      <dgm:prSet presAssocID="{E88F2DD0-FD75-4589-857B-130F73D2C522}" presName="compNode" presStyleCnt="0"/>
      <dgm:spPr/>
    </dgm:pt>
    <dgm:pt modelId="{A565C102-EB0D-4B35-9E43-07D33F0A8175}" type="pres">
      <dgm:prSet presAssocID="{E88F2DD0-FD75-4589-857B-130F73D2C522}" presName="iconBgRect" presStyleLbl="bgShp" presStyleIdx="2" presStyleCnt="8"/>
      <dgm:spPr/>
    </dgm:pt>
    <dgm:pt modelId="{97E19FC2-6D01-4674-B55A-67CA8E2E537A}" type="pres">
      <dgm:prSet presAssocID="{E88F2DD0-FD75-4589-857B-130F73D2C52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F204909E-6642-44F4-969C-9DD268330411}" type="pres">
      <dgm:prSet presAssocID="{E88F2DD0-FD75-4589-857B-130F73D2C522}" presName="spaceRect" presStyleCnt="0"/>
      <dgm:spPr/>
    </dgm:pt>
    <dgm:pt modelId="{F608A4AF-4724-4087-BB73-E0E396F3779B}" type="pres">
      <dgm:prSet presAssocID="{E88F2DD0-FD75-4589-857B-130F73D2C522}" presName="textRect" presStyleLbl="revTx" presStyleIdx="2" presStyleCnt="8">
        <dgm:presLayoutVars>
          <dgm:chMax val="1"/>
          <dgm:chPref val="1"/>
        </dgm:presLayoutVars>
      </dgm:prSet>
      <dgm:spPr/>
    </dgm:pt>
    <dgm:pt modelId="{339C27A5-F951-43F3-B3FA-319450F154A1}" type="pres">
      <dgm:prSet presAssocID="{EB4C2983-B6D0-4C92-A417-916DED61E654}" presName="sibTrans" presStyleLbl="sibTrans2D1" presStyleIdx="0" presStyleCnt="0"/>
      <dgm:spPr/>
    </dgm:pt>
    <dgm:pt modelId="{F2C5497A-1236-4C97-A3E5-216B83509F7A}" type="pres">
      <dgm:prSet presAssocID="{3A7DC605-2A94-4B68-8B96-2134CECE8A2D}" presName="compNode" presStyleCnt="0"/>
      <dgm:spPr/>
    </dgm:pt>
    <dgm:pt modelId="{F29F302D-2B44-434B-8967-B0AE5FBD8AEC}" type="pres">
      <dgm:prSet presAssocID="{3A7DC605-2A94-4B68-8B96-2134CECE8A2D}" presName="iconBgRect" presStyleLbl="bgShp" presStyleIdx="3" presStyleCnt="8"/>
      <dgm:spPr/>
    </dgm:pt>
    <dgm:pt modelId="{6B850F03-17DA-4731-9CC4-EB00EC031120}" type="pres">
      <dgm:prSet presAssocID="{3A7DC605-2A94-4B68-8B96-2134CECE8A2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F7E1BAD5-3623-4150-BD65-312A14F7BAC3}" type="pres">
      <dgm:prSet presAssocID="{3A7DC605-2A94-4B68-8B96-2134CECE8A2D}" presName="spaceRect" presStyleCnt="0"/>
      <dgm:spPr/>
    </dgm:pt>
    <dgm:pt modelId="{D1292432-8609-4ADD-89BE-8D0AD0E0EF9E}" type="pres">
      <dgm:prSet presAssocID="{3A7DC605-2A94-4B68-8B96-2134CECE8A2D}" presName="textRect" presStyleLbl="revTx" presStyleIdx="3" presStyleCnt="8">
        <dgm:presLayoutVars>
          <dgm:chMax val="1"/>
          <dgm:chPref val="1"/>
        </dgm:presLayoutVars>
      </dgm:prSet>
      <dgm:spPr/>
    </dgm:pt>
    <dgm:pt modelId="{CBD1A13A-CC4E-4D02-B7CB-DF15455B14BD}" type="pres">
      <dgm:prSet presAssocID="{27962D43-FFF4-4EDD-8E85-F7A1F8614FC2}" presName="sibTrans" presStyleLbl="sibTrans2D1" presStyleIdx="0" presStyleCnt="0"/>
      <dgm:spPr/>
    </dgm:pt>
    <dgm:pt modelId="{6365A38F-211F-458A-A83E-CC116E0734DA}" type="pres">
      <dgm:prSet presAssocID="{C2FADD7B-49DA-4D2C-AB13-3E8E4CDD13E6}" presName="compNode" presStyleCnt="0"/>
      <dgm:spPr/>
    </dgm:pt>
    <dgm:pt modelId="{3BFE0729-0052-4B90-93EB-D052988B7FF0}" type="pres">
      <dgm:prSet presAssocID="{C2FADD7B-49DA-4D2C-AB13-3E8E4CDD13E6}" presName="iconBgRect" presStyleLbl="bgShp" presStyleIdx="4" presStyleCnt="8"/>
      <dgm:spPr/>
    </dgm:pt>
    <dgm:pt modelId="{D82E17A4-A7CC-4374-8715-7D2A2841C55C}" type="pres">
      <dgm:prSet presAssocID="{C2FADD7B-49DA-4D2C-AB13-3E8E4CDD13E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137FEA92-E6E6-4E76-83BE-64035AEFD003}" type="pres">
      <dgm:prSet presAssocID="{C2FADD7B-49DA-4D2C-AB13-3E8E4CDD13E6}" presName="spaceRect" presStyleCnt="0"/>
      <dgm:spPr/>
    </dgm:pt>
    <dgm:pt modelId="{1845BD4A-1C2A-43CB-8281-15C9F23C9796}" type="pres">
      <dgm:prSet presAssocID="{C2FADD7B-49DA-4D2C-AB13-3E8E4CDD13E6}" presName="textRect" presStyleLbl="revTx" presStyleIdx="4" presStyleCnt="8">
        <dgm:presLayoutVars>
          <dgm:chMax val="1"/>
          <dgm:chPref val="1"/>
        </dgm:presLayoutVars>
      </dgm:prSet>
      <dgm:spPr/>
    </dgm:pt>
    <dgm:pt modelId="{C5CFA2D2-93AC-48A7-BD25-09CD7C045630}" type="pres">
      <dgm:prSet presAssocID="{A5195346-A771-421F-92AB-A1742F7D07B3}" presName="sibTrans" presStyleLbl="sibTrans2D1" presStyleIdx="0" presStyleCnt="0"/>
      <dgm:spPr/>
    </dgm:pt>
    <dgm:pt modelId="{89FDFF49-F2B3-4DF0-9DA3-145BE3DAC019}" type="pres">
      <dgm:prSet presAssocID="{0DD2C36F-919D-4785-9024-D8F6B07BD21A}" presName="compNode" presStyleCnt="0"/>
      <dgm:spPr/>
    </dgm:pt>
    <dgm:pt modelId="{CED330F7-871F-44AD-AEB3-983DFC95186B}" type="pres">
      <dgm:prSet presAssocID="{0DD2C36F-919D-4785-9024-D8F6B07BD21A}" presName="iconBgRect" presStyleLbl="bgShp" presStyleIdx="5" presStyleCnt="8"/>
      <dgm:spPr/>
    </dgm:pt>
    <dgm:pt modelId="{4FF4A8F9-5D29-4E4D-8163-B0882496DBDD}" type="pres">
      <dgm:prSet presAssocID="{0DD2C36F-919D-4785-9024-D8F6B07BD21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F903D738-2E34-4AFE-A9B8-D72C3B8227D7}" type="pres">
      <dgm:prSet presAssocID="{0DD2C36F-919D-4785-9024-D8F6B07BD21A}" presName="spaceRect" presStyleCnt="0"/>
      <dgm:spPr/>
    </dgm:pt>
    <dgm:pt modelId="{5F44419B-5831-43B2-911E-33629027D81A}" type="pres">
      <dgm:prSet presAssocID="{0DD2C36F-919D-4785-9024-D8F6B07BD21A}" presName="textRect" presStyleLbl="revTx" presStyleIdx="5" presStyleCnt="8">
        <dgm:presLayoutVars>
          <dgm:chMax val="1"/>
          <dgm:chPref val="1"/>
        </dgm:presLayoutVars>
      </dgm:prSet>
      <dgm:spPr/>
    </dgm:pt>
    <dgm:pt modelId="{80DAE6A2-8E4F-407B-9D9C-07AA77B21356}" type="pres">
      <dgm:prSet presAssocID="{F2E44428-034C-46B3-9EB0-42BFB8CA167C}" presName="sibTrans" presStyleLbl="sibTrans2D1" presStyleIdx="0" presStyleCnt="0"/>
      <dgm:spPr/>
    </dgm:pt>
    <dgm:pt modelId="{DB3E7F22-0270-4527-AEB3-8CD59C256CA8}" type="pres">
      <dgm:prSet presAssocID="{C1622D19-36CC-4440-B23D-4B62FFD137D9}" presName="compNode" presStyleCnt="0"/>
      <dgm:spPr/>
    </dgm:pt>
    <dgm:pt modelId="{DECD99E7-6E29-4F0B-9643-8F6280138D07}" type="pres">
      <dgm:prSet presAssocID="{C1622D19-36CC-4440-B23D-4B62FFD137D9}" presName="iconBgRect" presStyleLbl="bgShp" presStyleIdx="6" presStyleCnt="8"/>
      <dgm:spPr/>
    </dgm:pt>
    <dgm:pt modelId="{EC41E20A-A120-4E2B-9DEB-65B419916B50}" type="pres">
      <dgm:prSet presAssocID="{C1622D19-36CC-4440-B23D-4B62FFD137D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egister"/>
        </a:ext>
      </dgm:extLst>
    </dgm:pt>
    <dgm:pt modelId="{429486E6-2C23-4E88-A015-33EEA5463238}" type="pres">
      <dgm:prSet presAssocID="{C1622D19-36CC-4440-B23D-4B62FFD137D9}" presName="spaceRect" presStyleCnt="0"/>
      <dgm:spPr/>
    </dgm:pt>
    <dgm:pt modelId="{67175933-714B-4A2B-A837-266D45BE72B5}" type="pres">
      <dgm:prSet presAssocID="{C1622D19-36CC-4440-B23D-4B62FFD137D9}" presName="textRect" presStyleLbl="revTx" presStyleIdx="6" presStyleCnt="8">
        <dgm:presLayoutVars>
          <dgm:chMax val="1"/>
          <dgm:chPref val="1"/>
        </dgm:presLayoutVars>
      </dgm:prSet>
      <dgm:spPr/>
    </dgm:pt>
    <dgm:pt modelId="{43778182-A41C-44BF-81FC-E6FFC2E53EA4}" type="pres">
      <dgm:prSet presAssocID="{6FC5573A-A300-4F54-8CF0-67DB41265122}" presName="sibTrans" presStyleLbl="sibTrans2D1" presStyleIdx="0" presStyleCnt="0"/>
      <dgm:spPr/>
    </dgm:pt>
    <dgm:pt modelId="{3D663F56-D8BE-48FF-B360-1BEFD5844D31}" type="pres">
      <dgm:prSet presAssocID="{B651E3E1-FD56-4EDB-BEC3-8A46CAB0D678}" presName="compNode" presStyleCnt="0"/>
      <dgm:spPr/>
    </dgm:pt>
    <dgm:pt modelId="{1C012EE5-785F-48E0-A2DA-10966148E4D4}" type="pres">
      <dgm:prSet presAssocID="{B651E3E1-FD56-4EDB-BEC3-8A46CAB0D678}" presName="iconBgRect" presStyleLbl="bgShp" presStyleIdx="7" presStyleCnt="8"/>
      <dgm:spPr/>
    </dgm:pt>
    <dgm:pt modelId="{D11EEDED-7434-4CF8-A34F-F6ABF89BAFE3}" type="pres">
      <dgm:prSet presAssocID="{B651E3E1-FD56-4EDB-BEC3-8A46CAB0D67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Filter"/>
        </a:ext>
      </dgm:extLst>
    </dgm:pt>
    <dgm:pt modelId="{45CCA6B2-5DD1-4706-A366-72C401B65F2C}" type="pres">
      <dgm:prSet presAssocID="{B651E3E1-FD56-4EDB-BEC3-8A46CAB0D678}" presName="spaceRect" presStyleCnt="0"/>
      <dgm:spPr/>
    </dgm:pt>
    <dgm:pt modelId="{933BAC1A-FE99-4D89-9413-C93F392A2C86}" type="pres">
      <dgm:prSet presAssocID="{B651E3E1-FD56-4EDB-BEC3-8A46CAB0D678}" presName="textRect" presStyleLbl="revTx" presStyleIdx="7" presStyleCnt="8">
        <dgm:presLayoutVars>
          <dgm:chMax val="1"/>
          <dgm:chPref val="1"/>
        </dgm:presLayoutVars>
      </dgm:prSet>
      <dgm:spPr/>
    </dgm:pt>
  </dgm:ptLst>
  <dgm:cxnLst>
    <dgm:cxn modelId="{0AED8119-20EF-48D5-A161-BE7EE2FE9A82}" srcId="{BA3A61F7-C159-4433-97D6-F91B92513F22}" destId="{B651E3E1-FD56-4EDB-BEC3-8A46CAB0D678}" srcOrd="7" destOrd="0" parTransId="{EBF60EA8-2808-432F-8C52-AE547FF704EA}" sibTransId="{D0D025CD-AB1B-431E-8383-BAA8D8A30A0C}"/>
    <dgm:cxn modelId="{8A32EE27-9713-4AAB-9C8D-287ED497A1E8}" srcId="{BA3A61F7-C159-4433-97D6-F91B92513F22}" destId="{C2FADD7B-49DA-4D2C-AB13-3E8E4CDD13E6}" srcOrd="4" destOrd="0" parTransId="{EFAAF887-1DA1-4837-8F9C-29C27815AB8C}" sibTransId="{A5195346-A771-421F-92AB-A1742F7D07B3}"/>
    <dgm:cxn modelId="{F42F553F-6BA0-4D9D-AEAD-ADFD5C66CE99}" type="presOf" srcId="{B651E3E1-FD56-4EDB-BEC3-8A46CAB0D678}" destId="{933BAC1A-FE99-4D89-9413-C93F392A2C86}" srcOrd="0" destOrd="0" presId="urn:microsoft.com/office/officeart/2018/2/layout/IconCircleList"/>
    <dgm:cxn modelId="{524B7040-168C-4B30-AC7B-F2D72A25C3F8}" type="presOf" srcId="{A0035690-39B2-4C63-9BD9-BF6D511433A2}" destId="{102B7D39-F8EE-47F7-B84A-64AF4FB24EE4}" srcOrd="0" destOrd="0" presId="urn:microsoft.com/office/officeart/2018/2/layout/IconCircleList"/>
    <dgm:cxn modelId="{B0115063-6E35-426C-AF75-BE0867420352}" type="presOf" srcId="{EE1ED543-22E0-4A10-AAC2-76F3DBD7C737}" destId="{4A881D4F-8B8E-4BC8-BCD8-A7AECC5912A0}" srcOrd="0" destOrd="0" presId="urn:microsoft.com/office/officeart/2018/2/layout/IconCircleList"/>
    <dgm:cxn modelId="{5BE8A045-473D-4C90-B5C8-285745FA6F3D}" type="presOf" srcId="{3A7DC605-2A94-4B68-8B96-2134CECE8A2D}" destId="{D1292432-8609-4ADD-89BE-8D0AD0E0EF9E}" srcOrd="0" destOrd="0" presId="urn:microsoft.com/office/officeart/2018/2/layout/IconCircleList"/>
    <dgm:cxn modelId="{D0CB346F-48FA-42B5-B026-629BE273DD1A}" srcId="{BA3A61F7-C159-4433-97D6-F91B92513F22}" destId="{E88F2DD0-FD75-4589-857B-130F73D2C522}" srcOrd="2" destOrd="0" parTransId="{C6343819-1755-4127-9D00-2CBEB4A03494}" sibTransId="{EB4C2983-B6D0-4C92-A417-916DED61E654}"/>
    <dgm:cxn modelId="{E69F2C70-6E8C-45FE-8A8C-632660A7D5CC}" type="presOf" srcId="{DC5BED1D-20DB-4AE3-BE41-1B4C75252C14}" destId="{3B7F5DD2-6770-4A0C-8F6A-45F908AD2605}" srcOrd="0" destOrd="0" presId="urn:microsoft.com/office/officeart/2018/2/layout/IconCircleList"/>
    <dgm:cxn modelId="{5476F956-372D-48B5-A3C0-7AB5A7D1CE3A}" type="presOf" srcId="{EB4C2983-B6D0-4C92-A417-916DED61E654}" destId="{339C27A5-F951-43F3-B3FA-319450F154A1}" srcOrd="0" destOrd="0" presId="urn:microsoft.com/office/officeart/2018/2/layout/IconCircleList"/>
    <dgm:cxn modelId="{18765D7E-6702-4B34-9712-F30A8E00EEF4}" srcId="{BA3A61F7-C159-4433-97D6-F91B92513F22}" destId="{C1622D19-36CC-4440-B23D-4B62FFD137D9}" srcOrd="6" destOrd="0" parTransId="{5A2BD596-CC30-499B-850A-D580DE01DEBE}" sibTransId="{6FC5573A-A300-4F54-8CF0-67DB41265122}"/>
    <dgm:cxn modelId="{6F940481-0C78-4FF5-8BAC-52E68A033054}" type="presOf" srcId="{F2E44428-034C-46B3-9EB0-42BFB8CA167C}" destId="{80DAE6A2-8E4F-407B-9D9C-07AA77B21356}" srcOrd="0" destOrd="0" presId="urn:microsoft.com/office/officeart/2018/2/layout/IconCircleList"/>
    <dgm:cxn modelId="{4DF3238A-5171-4867-8AFA-78B5C5055DF3}" srcId="{BA3A61F7-C159-4433-97D6-F91B92513F22}" destId="{3A7DC605-2A94-4B68-8B96-2134CECE8A2D}" srcOrd="3" destOrd="0" parTransId="{1AAE44F4-96FB-4980-A6DF-9D98C37CC9D0}" sibTransId="{27962D43-FFF4-4EDD-8E85-F7A1F8614FC2}"/>
    <dgm:cxn modelId="{68A6C891-4232-44A5-AC0E-F9A2767BA853}" type="presOf" srcId="{6FC5573A-A300-4F54-8CF0-67DB41265122}" destId="{43778182-A41C-44BF-81FC-E6FFC2E53EA4}" srcOrd="0" destOrd="0" presId="urn:microsoft.com/office/officeart/2018/2/layout/IconCircleList"/>
    <dgm:cxn modelId="{0DF498AD-9CED-44A9-90EE-73B521FD38E5}" type="presOf" srcId="{C2FADD7B-49DA-4D2C-AB13-3E8E4CDD13E6}" destId="{1845BD4A-1C2A-43CB-8281-15C9F23C9796}" srcOrd="0" destOrd="0" presId="urn:microsoft.com/office/officeart/2018/2/layout/IconCircleList"/>
    <dgm:cxn modelId="{89336AB5-2B44-495B-B11D-1B4CCDF3FE96}" type="presOf" srcId="{0DD2C36F-919D-4785-9024-D8F6B07BD21A}" destId="{5F44419B-5831-43B2-911E-33629027D81A}" srcOrd="0" destOrd="0" presId="urn:microsoft.com/office/officeart/2018/2/layout/IconCircleList"/>
    <dgm:cxn modelId="{DFFF07BD-240D-41B3-BD3C-24F251F23A1B}" type="presOf" srcId="{E88F2DD0-FD75-4589-857B-130F73D2C522}" destId="{F608A4AF-4724-4087-BB73-E0E396F3779B}" srcOrd="0" destOrd="0" presId="urn:microsoft.com/office/officeart/2018/2/layout/IconCircleList"/>
    <dgm:cxn modelId="{32F680D4-E015-42C5-A2D7-87BCBADF87EF}" srcId="{BA3A61F7-C159-4433-97D6-F91B92513F22}" destId="{EA664EBC-2477-4047-B2EB-2E25B5668FE9}" srcOrd="1" destOrd="0" parTransId="{096E0794-307E-45F4-95B3-95BF12B72150}" sibTransId="{DC5BED1D-20DB-4AE3-BE41-1B4C75252C14}"/>
    <dgm:cxn modelId="{266644DA-114B-4E99-BC23-3E75A2A57334}" type="presOf" srcId="{C1622D19-36CC-4440-B23D-4B62FFD137D9}" destId="{67175933-714B-4A2B-A837-266D45BE72B5}" srcOrd="0" destOrd="0" presId="urn:microsoft.com/office/officeart/2018/2/layout/IconCircleList"/>
    <dgm:cxn modelId="{6C7ED5DF-C2EC-4E07-B39C-C3772E87CF26}" srcId="{BA3A61F7-C159-4433-97D6-F91B92513F22}" destId="{EE1ED543-22E0-4A10-AAC2-76F3DBD7C737}" srcOrd="0" destOrd="0" parTransId="{C3581E95-B101-4EB9-B345-9866F3E1D7F1}" sibTransId="{A0035690-39B2-4C63-9BD9-BF6D511433A2}"/>
    <dgm:cxn modelId="{9BAE83E0-2CA9-47F8-B0C8-70BDD2F7158C}" srcId="{BA3A61F7-C159-4433-97D6-F91B92513F22}" destId="{0DD2C36F-919D-4785-9024-D8F6B07BD21A}" srcOrd="5" destOrd="0" parTransId="{5B93DCE4-1999-4106-B0FF-A903E92B7DF0}" sibTransId="{F2E44428-034C-46B3-9EB0-42BFB8CA167C}"/>
    <dgm:cxn modelId="{649230E6-8BC8-49D7-9F6F-C37951A9CF82}" type="presOf" srcId="{BA3A61F7-C159-4433-97D6-F91B92513F22}" destId="{850DD95E-D6C8-491F-84F1-7CBE100C17B4}" srcOrd="0" destOrd="0" presId="urn:microsoft.com/office/officeart/2018/2/layout/IconCircleList"/>
    <dgm:cxn modelId="{53C909F0-5AEB-4C63-9C0B-77F2BB5957B5}" type="presOf" srcId="{A5195346-A771-421F-92AB-A1742F7D07B3}" destId="{C5CFA2D2-93AC-48A7-BD25-09CD7C045630}" srcOrd="0" destOrd="0" presId="urn:microsoft.com/office/officeart/2018/2/layout/IconCircleList"/>
    <dgm:cxn modelId="{5ABFC0F3-384C-45D7-A549-6BF8B61370A1}" type="presOf" srcId="{27962D43-FFF4-4EDD-8E85-F7A1F8614FC2}" destId="{CBD1A13A-CC4E-4D02-B7CB-DF15455B14BD}" srcOrd="0" destOrd="0" presId="urn:microsoft.com/office/officeart/2018/2/layout/IconCircleList"/>
    <dgm:cxn modelId="{1D030EF5-96CC-4C90-87BF-66559E2599C8}" type="presOf" srcId="{EA664EBC-2477-4047-B2EB-2E25B5668FE9}" destId="{3649E8CC-7205-4EC5-9127-99F3DAA83739}" srcOrd="0" destOrd="0" presId="urn:microsoft.com/office/officeart/2018/2/layout/IconCircleList"/>
    <dgm:cxn modelId="{0E62FA6F-D244-4BBA-AD4B-A479017A4545}" type="presParOf" srcId="{850DD95E-D6C8-491F-84F1-7CBE100C17B4}" destId="{258E964E-CC2A-46A4-85EB-00986070B0F6}" srcOrd="0" destOrd="0" presId="urn:microsoft.com/office/officeart/2018/2/layout/IconCircleList"/>
    <dgm:cxn modelId="{CABB8B76-5FC8-4761-8009-2CEB87D7FB3C}" type="presParOf" srcId="{258E964E-CC2A-46A4-85EB-00986070B0F6}" destId="{1FD3A9B8-1273-48BE-A4DD-28CA8B1FBCEC}" srcOrd="0" destOrd="0" presId="urn:microsoft.com/office/officeart/2018/2/layout/IconCircleList"/>
    <dgm:cxn modelId="{3F044BEE-E8AA-4C93-832C-9B0541BF015A}" type="presParOf" srcId="{1FD3A9B8-1273-48BE-A4DD-28CA8B1FBCEC}" destId="{4DD1BA90-63D0-4E9B-B37E-995DC4C6ADBA}" srcOrd="0" destOrd="0" presId="urn:microsoft.com/office/officeart/2018/2/layout/IconCircleList"/>
    <dgm:cxn modelId="{2DCB8A46-4E1C-4A6E-A02A-4ABBBF0AC600}" type="presParOf" srcId="{1FD3A9B8-1273-48BE-A4DD-28CA8B1FBCEC}" destId="{58B9B893-4262-4E5E-B0DF-EE04BC6FE2ED}" srcOrd="1" destOrd="0" presId="urn:microsoft.com/office/officeart/2018/2/layout/IconCircleList"/>
    <dgm:cxn modelId="{0A3D40AE-A181-4C94-9052-92937989C9E1}" type="presParOf" srcId="{1FD3A9B8-1273-48BE-A4DD-28CA8B1FBCEC}" destId="{1D3DF38A-1E74-49D0-BD66-AF2907CD6BA8}" srcOrd="2" destOrd="0" presId="urn:microsoft.com/office/officeart/2018/2/layout/IconCircleList"/>
    <dgm:cxn modelId="{A00BA990-255D-47DC-880D-0F5C111D7F27}" type="presParOf" srcId="{1FD3A9B8-1273-48BE-A4DD-28CA8B1FBCEC}" destId="{4A881D4F-8B8E-4BC8-BCD8-A7AECC5912A0}" srcOrd="3" destOrd="0" presId="urn:microsoft.com/office/officeart/2018/2/layout/IconCircleList"/>
    <dgm:cxn modelId="{BB6CE3E5-17AF-4A8F-8009-EC0DAB2B212C}" type="presParOf" srcId="{258E964E-CC2A-46A4-85EB-00986070B0F6}" destId="{102B7D39-F8EE-47F7-B84A-64AF4FB24EE4}" srcOrd="1" destOrd="0" presId="urn:microsoft.com/office/officeart/2018/2/layout/IconCircleList"/>
    <dgm:cxn modelId="{688F99EB-D749-4ECD-A51C-2AA44162594C}" type="presParOf" srcId="{258E964E-CC2A-46A4-85EB-00986070B0F6}" destId="{A30F34AE-62CD-4BD9-9BA2-556A7355BEC1}" srcOrd="2" destOrd="0" presId="urn:microsoft.com/office/officeart/2018/2/layout/IconCircleList"/>
    <dgm:cxn modelId="{CCE7CA87-9AED-4E0B-8D79-8E4EC91C0034}" type="presParOf" srcId="{A30F34AE-62CD-4BD9-9BA2-556A7355BEC1}" destId="{255840E6-D44D-4B2D-A65B-E928AB40012A}" srcOrd="0" destOrd="0" presId="urn:microsoft.com/office/officeart/2018/2/layout/IconCircleList"/>
    <dgm:cxn modelId="{1A508CBC-12BA-4FBF-9972-789F3E89E162}" type="presParOf" srcId="{A30F34AE-62CD-4BD9-9BA2-556A7355BEC1}" destId="{7849D90F-B05E-4083-AB9F-3CC4D76BA0CE}" srcOrd="1" destOrd="0" presId="urn:microsoft.com/office/officeart/2018/2/layout/IconCircleList"/>
    <dgm:cxn modelId="{3F66B2A8-D765-472C-A5EA-FD7E1302A0BA}" type="presParOf" srcId="{A30F34AE-62CD-4BD9-9BA2-556A7355BEC1}" destId="{B41FB30B-7B5F-435C-98D3-85A10D5E6CCC}" srcOrd="2" destOrd="0" presId="urn:microsoft.com/office/officeart/2018/2/layout/IconCircleList"/>
    <dgm:cxn modelId="{2EB78DCF-2CA0-47F0-9960-CB70D94D525D}" type="presParOf" srcId="{A30F34AE-62CD-4BD9-9BA2-556A7355BEC1}" destId="{3649E8CC-7205-4EC5-9127-99F3DAA83739}" srcOrd="3" destOrd="0" presId="urn:microsoft.com/office/officeart/2018/2/layout/IconCircleList"/>
    <dgm:cxn modelId="{7B5B1CBB-8FC3-405E-B31E-0ED70590973E}" type="presParOf" srcId="{258E964E-CC2A-46A4-85EB-00986070B0F6}" destId="{3B7F5DD2-6770-4A0C-8F6A-45F908AD2605}" srcOrd="3" destOrd="0" presId="urn:microsoft.com/office/officeart/2018/2/layout/IconCircleList"/>
    <dgm:cxn modelId="{90EE7BAF-AE65-4EC1-A06D-3F68DB1A7520}" type="presParOf" srcId="{258E964E-CC2A-46A4-85EB-00986070B0F6}" destId="{C9833BEF-276F-4ED9-98F4-AA95C4B533DD}" srcOrd="4" destOrd="0" presId="urn:microsoft.com/office/officeart/2018/2/layout/IconCircleList"/>
    <dgm:cxn modelId="{89AE9996-6DC6-47B5-A0B7-8744D011A36C}" type="presParOf" srcId="{C9833BEF-276F-4ED9-98F4-AA95C4B533DD}" destId="{A565C102-EB0D-4B35-9E43-07D33F0A8175}" srcOrd="0" destOrd="0" presId="urn:microsoft.com/office/officeart/2018/2/layout/IconCircleList"/>
    <dgm:cxn modelId="{C94C8934-2E49-43BB-994F-706634BF8037}" type="presParOf" srcId="{C9833BEF-276F-4ED9-98F4-AA95C4B533DD}" destId="{97E19FC2-6D01-4674-B55A-67CA8E2E537A}" srcOrd="1" destOrd="0" presId="urn:microsoft.com/office/officeart/2018/2/layout/IconCircleList"/>
    <dgm:cxn modelId="{C60C9FD7-E630-4819-864E-ECFD65BF25BE}" type="presParOf" srcId="{C9833BEF-276F-4ED9-98F4-AA95C4B533DD}" destId="{F204909E-6642-44F4-969C-9DD268330411}" srcOrd="2" destOrd="0" presId="urn:microsoft.com/office/officeart/2018/2/layout/IconCircleList"/>
    <dgm:cxn modelId="{60333A69-6A77-4E11-AAAE-E0BA1D1F65B3}" type="presParOf" srcId="{C9833BEF-276F-4ED9-98F4-AA95C4B533DD}" destId="{F608A4AF-4724-4087-BB73-E0E396F3779B}" srcOrd="3" destOrd="0" presId="urn:microsoft.com/office/officeart/2018/2/layout/IconCircleList"/>
    <dgm:cxn modelId="{F75CFAD6-6AF1-49DA-B1FD-AD6A6445D9F0}" type="presParOf" srcId="{258E964E-CC2A-46A4-85EB-00986070B0F6}" destId="{339C27A5-F951-43F3-B3FA-319450F154A1}" srcOrd="5" destOrd="0" presId="urn:microsoft.com/office/officeart/2018/2/layout/IconCircleList"/>
    <dgm:cxn modelId="{8E2A2A47-A5E4-4A20-86AC-C0800AFE9446}" type="presParOf" srcId="{258E964E-CC2A-46A4-85EB-00986070B0F6}" destId="{F2C5497A-1236-4C97-A3E5-216B83509F7A}" srcOrd="6" destOrd="0" presId="urn:microsoft.com/office/officeart/2018/2/layout/IconCircleList"/>
    <dgm:cxn modelId="{29BCE441-93A9-4F86-BDB8-655B55A793CD}" type="presParOf" srcId="{F2C5497A-1236-4C97-A3E5-216B83509F7A}" destId="{F29F302D-2B44-434B-8967-B0AE5FBD8AEC}" srcOrd="0" destOrd="0" presId="urn:microsoft.com/office/officeart/2018/2/layout/IconCircleList"/>
    <dgm:cxn modelId="{3B8D2A46-79D8-4C6B-974E-97887FE6D122}" type="presParOf" srcId="{F2C5497A-1236-4C97-A3E5-216B83509F7A}" destId="{6B850F03-17DA-4731-9CC4-EB00EC031120}" srcOrd="1" destOrd="0" presId="urn:microsoft.com/office/officeart/2018/2/layout/IconCircleList"/>
    <dgm:cxn modelId="{4404C7B4-D8E6-432A-91E3-E019277A56A3}" type="presParOf" srcId="{F2C5497A-1236-4C97-A3E5-216B83509F7A}" destId="{F7E1BAD5-3623-4150-BD65-312A14F7BAC3}" srcOrd="2" destOrd="0" presId="urn:microsoft.com/office/officeart/2018/2/layout/IconCircleList"/>
    <dgm:cxn modelId="{42698624-AE79-433B-AAC9-FCC5A6C66440}" type="presParOf" srcId="{F2C5497A-1236-4C97-A3E5-216B83509F7A}" destId="{D1292432-8609-4ADD-89BE-8D0AD0E0EF9E}" srcOrd="3" destOrd="0" presId="urn:microsoft.com/office/officeart/2018/2/layout/IconCircleList"/>
    <dgm:cxn modelId="{0A62A3D5-F82F-46DB-9751-BFE4C5341BCC}" type="presParOf" srcId="{258E964E-CC2A-46A4-85EB-00986070B0F6}" destId="{CBD1A13A-CC4E-4D02-B7CB-DF15455B14BD}" srcOrd="7" destOrd="0" presId="urn:microsoft.com/office/officeart/2018/2/layout/IconCircleList"/>
    <dgm:cxn modelId="{BF51221E-B020-44A7-9FA4-9EB0914A15A1}" type="presParOf" srcId="{258E964E-CC2A-46A4-85EB-00986070B0F6}" destId="{6365A38F-211F-458A-A83E-CC116E0734DA}" srcOrd="8" destOrd="0" presId="urn:microsoft.com/office/officeart/2018/2/layout/IconCircleList"/>
    <dgm:cxn modelId="{093009FC-5C20-4D19-A557-DB89DFCFA6A3}" type="presParOf" srcId="{6365A38F-211F-458A-A83E-CC116E0734DA}" destId="{3BFE0729-0052-4B90-93EB-D052988B7FF0}" srcOrd="0" destOrd="0" presId="urn:microsoft.com/office/officeart/2018/2/layout/IconCircleList"/>
    <dgm:cxn modelId="{81C8F9D1-2CDB-499B-BE83-39D81DC27F57}" type="presParOf" srcId="{6365A38F-211F-458A-A83E-CC116E0734DA}" destId="{D82E17A4-A7CC-4374-8715-7D2A2841C55C}" srcOrd="1" destOrd="0" presId="urn:microsoft.com/office/officeart/2018/2/layout/IconCircleList"/>
    <dgm:cxn modelId="{D1895B82-CF88-443A-8A79-27FB43BCD142}" type="presParOf" srcId="{6365A38F-211F-458A-A83E-CC116E0734DA}" destId="{137FEA92-E6E6-4E76-83BE-64035AEFD003}" srcOrd="2" destOrd="0" presId="urn:microsoft.com/office/officeart/2018/2/layout/IconCircleList"/>
    <dgm:cxn modelId="{6AE42604-A8D1-4FD9-9095-5AF04682DE00}" type="presParOf" srcId="{6365A38F-211F-458A-A83E-CC116E0734DA}" destId="{1845BD4A-1C2A-43CB-8281-15C9F23C9796}" srcOrd="3" destOrd="0" presId="urn:microsoft.com/office/officeart/2018/2/layout/IconCircleList"/>
    <dgm:cxn modelId="{C339E93A-B817-4A2E-9DB8-A28553F29317}" type="presParOf" srcId="{258E964E-CC2A-46A4-85EB-00986070B0F6}" destId="{C5CFA2D2-93AC-48A7-BD25-09CD7C045630}" srcOrd="9" destOrd="0" presId="urn:microsoft.com/office/officeart/2018/2/layout/IconCircleList"/>
    <dgm:cxn modelId="{03491746-F5D9-4508-944B-8A9A40FF48AB}" type="presParOf" srcId="{258E964E-CC2A-46A4-85EB-00986070B0F6}" destId="{89FDFF49-F2B3-4DF0-9DA3-145BE3DAC019}" srcOrd="10" destOrd="0" presId="urn:microsoft.com/office/officeart/2018/2/layout/IconCircleList"/>
    <dgm:cxn modelId="{55EAE6E2-2694-48C3-8507-BA19C639D2DB}" type="presParOf" srcId="{89FDFF49-F2B3-4DF0-9DA3-145BE3DAC019}" destId="{CED330F7-871F-44AD-AEB3-983DFC95186B}" srcOrd="0" destOrd="0" presId="urn:microsoft.com/office/officeart/2018/2/layout/IconCircleList"/>
    <dgm:cxn modelId="{7934381F-4E87-464B-A144-CDCCEE699928}" type="presParOf" srcId="{89FDFF49-F2B3-4DF0-9DA3-145BE3DAC019}" destId="{4FF4A8F9-5D29-4E4D-8163-B0882496DBDD}" srcOrd="1" destOrd="0" presId="urn:microsoft.com/office/officeart/2018/2/layout/IconCircleList"/>
    <dgm:cxn modelId="{FEB06B49-3FBE-4296-B47A-41ABD5E978B5}" type="presParOf" srcId="{89FDFF49-F2B3-4DF0-9DA3-145BE3DAC019}" destId="{F903D738-2E34-4AFE-A9B8-D72C3B8227D7}" srcOrd="2" destOrd="0" presId="urn:microsoft.com/office/officeart/2018/2/layout/IconCircleList"/>
    <dgm:cxn modelId="{5EFBE280-5EF0-498E-AAAE-101C44BA0C7A}" type="presParOf" srcId="{89FDFF49-F2B3-4DF0-9DA3-145BE3DAC019}" destId="{5F44419B-5831-43B2-911E-33629027D81A}" srcOrd="3" destOrd="0" presId="urn:microsoft.com/office/officeart/2018/2/layout/IconCircleList"/>
    <dgm:cxn modelId="{C46C9895-F50A-4C51-BFF4-6DCEA18066D3}" type="presParOf" srcId="{258E964E-CC2A-46A4-85EB-00986070B0F6}" destId="{80DAE6A2-8E4F-407B-9D9C-07AA77B21356}" srcOrd="11" destOrd="0" presId="urn:microsoft.com/office/officeart/2018/2/layout/IconCircleList"/>
    <dgm:cxn modelId="{752935A6-9CD5-4920-9486-4331B10363D7}" type="presParOf" srcId="{258E964E-CC2A-46A4-85EB-00986070B0F6}" destId="{DB3E7F22-0270-4527-AEB3-8CD59C256CA8}" srcOrd="12" destOrd="0" presId="urn:microsoft.com/office/officeart/2018/2/layout/IconCircleList"/>
    <dgm:cxn modelId="{3695BB85-4F90-4A97-9330-23432551664E}" type="presParOf" srcId="{DB3E7F22-0270-4527-AEB3-8CD59C256CA8}" destId="{DECD99E7-6E29-4F0B-9643-8F6280138D07}" srcOrd="0" destOrd="0" presId="urn:microsoft.com/office/officeart/2018/2/layout/IconCircleList"/>
    <dgm:cxn modelId="{E012C59A-D8BF-44C7-829C-B4B5B22F6C0A}" type="presParOf" srcId="{DB3E7F22-0270-4527-AEB3-8CD59C256CA8}" destId="{EC41E20A-A120-4E2B-9DEB-65B419916B50}" srcOrd="1" destOrd="0" presId="urn:microsoft.com/office/officeart/2018/2/layout/IconCircleList"/>
    <dgm:cxn modelId="{B4A08580-D221-4FAF-9E19-7582A9E3F986}" type="presParOf" srcId="{DB3E7F22-0270-4527-AEB3-8CD59C256CA8}" destId="{429486E6-2C23-4E88-A015-33EEA5463238}" srcOrd="2" destOrd="0" presId="urn:microsoft.com/office/officeart/2018/2/layout/IconCircleList"/>
    <dgm:cxn modelId="{819A5AA5-B1C1-4A23-82B4-BFC5356BE958}" type="presParOf" srcId="{DB3E7F22-0270-4527-AEB3-8CD59C256CA8}" destId="{67175933-714B-4A2B-A837-266D45BE72B5}" srcOrd="3" destOrd="0" presId="urn:microsoft.com/office/officeart/2018/2/layout/IconCircleList"/>
    <dgm:cxn modelId="{494A9AB5-CC69-41D4-AF4C-2684E87608EA}" type="presParOf" srcId="{258E964E-CC2A-46A4-85EB-00986070B0F6}" destId="{43778182-A41C-44BF-81FC-E6FFC2E53EA4}" srcOrd="13" destOrd="0" presId="urn:microsoft.com/office/officeart/2018/2/layout/IconCircleList"/>
    <dgm:cxn modelId="{77726021-CD56-4B8A-B2C3-AF41E5F111D8}" type="presParOf" srcId="{258E964E-CC2A-46A4-85EB-00986070B0F6}" destId="{3D663F56-D8BE-48FF-B360-1BEFD5844D31}" srcOrd="14" destOrd="0" presId="urn:microsoft.com/office/officeart/2018/2/layout/IconCircleList"/>
    <dgm:cxn modelId="{00E8E6C6-474B-4ACB-B9B2-FF129BBD265E}" type="presParOf" srcId="{3D663F56-D8BE-48FF-B360-1BEFD5844D31}" destId="{1C012EE5-785F-48E0-A2DA-10966148E4D4}" srcOrd="0" destOrd="0" presId="urn:microsoft.com/office/officeart/2018/2/layout/IconCircleList"/>
    <dgm:cxn modelId="{EE00DAF5-ABED-4A9E-B58A-5521124D1956}" type="presParOf" srcId="{3D663F56-D8BE-48FF-B360-1BEFD5844D31}" destId="{D11EEDED-7434-4CF8-A34F-F6ABF89BAFE3}" srcOrd="1" destOrd="0" presId="urn:microsoft.com/office/officeart/2018/2/layout/IconCircleList"/>
    <dgm:cxn modelId="{22D6C73A-093A-4DB2-8AE7-5A93ADE1F9A5}" type="presParOf" srcId="{3D663F56-D8BE-48FF-B360-1BEFD5844D31}" destId="{45CCA6B2-5DD1-4706-A366-72C401B65F2C}" srcOrd="2" destOrd="0" presId="urn:microsoft.com/office/officeart/2018/2/layout/IconCircleList"/>
    <dgm:cxn modelId="{21519857-41A2-427D-AE9C-3BE1F215A2F3}" type="presParOf" srcId="{3D663F56-D8BE-48FF-B360-1BEFD5844D31}" destId="{933BAC1A-FE99-4D89-9413-C93F392A2C8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D7372-5208-46FC-A1AC-D090C98B194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45D08F1-F93D-4534-871E-AB3B64E25BE0}">
      <dgm:prSet/>
      <dgm:spPr/>
      <dgm:t>
        <a:bodyPr/>
        <a:lstStyle/>
        <a:p>
          <a:r>
            <a:rPr lang="en-US" b="1"/>
            <a:t>Buyer:</a:t>
          </a:r>
          <a:endParaRPr lang="en-US"/>
        </a:p>
      </dgm:t>
    </dgm:pt>
    <dgm:pt modelId="{42A0BF4E-CAF1-4CCE-B7C9-D7D08FBB3E0A}" type="parTrans" cxnId="{5B8DE129-5011-4607-99F7-E9A51A0BFBD3}">
      <dgm:prSet/>
      <dgm:spPr/>
      <dgm:t>
        <a:bodyPr/>
        <a:lstStyle/>
        <a:p>
          <a:endParaRPr lang="en-US"/>
        </a:p>
      </dgm:t>
    </dgm:pt>
    <dgm:pt modelId="{47E87AB4-5348-4261-8966-68331AEE2AD1}" type="sibTrans" cxnId="{5B8DE129-5011-4607-99F7-E9A51A0BFBD3}">
      <dgm:prSet/>
      <dgm:spPr/>
      <dgm:t>
        <a:bodyPr/>
        <a:lstStyle/>
        <a:p>
          <a:endParaRPr lang="en-US"/>
        </a:p>
      </dgm:t>
    </dgm:pt>
    <dgm:pt modelId="{734673D3-ACFC-4DB4-A08C-87460C8C5F48}">
      <dgm:prSet/>
      <dgm:spPr/>
      <dgm:t>
        <a:bodyPr/>
        <a:lstStyle/>
        <a:p>
          <a:r>
            <a:rPr lang="en-US" b="0" dirty="0"/>
            <a:t>Represented as a user who buys products.</a:t>
          </a:r>
        </a:p>
      </dgm:t>
    </dgm:pt>
    <dgm:pt modelId="{0FA33C1C-CE05-4264-8EED-F6964802281A}" type="parTrans" cxnId="{3C8CFB60-22B9-43ED-9166-E5669873B5B9}">
      <dgm:prSet/>
      <dgm:spPr/>
      <dgm:t>
        <a:bodyPr/>
        <a:lstStyle/>
        <a:p>
          <a:endParaRPr lang="en-US"/>
        </a:p>
      </dgm:t>
    </dgm:pt>
    <dgm:pt modelId="{CEE6E3F2-D9C4-4E02-9C05-450C9BFC5638}" type="sibTrans" cxnId="{3C8CFB60-22B9-43ED-9166-E5669873B5B9}">
      <dgm:prSet/>
      <dgm:spPr/>
      <dgm:t>
        <a:bodyPr/>
        <a:lstStyle/>
        <a:p>
          <a:endParaRPr lang="en-US"/>
        </a:p>
      </dgm:t>
    </dgm:pt>
    <dgm:pt modelId="{BF53324F-A744-4966-9922-C73ECB882B3F}">
      <dgm:prSet/>
      <dgm:spPr/>
      <dgm:t>
        <a:bodyPr/>
        <a:lstStyle/>
        <a:p>
          <a:r>
            <a:rPr lang="en-US" b="0" dirty="0"/>
            <a:t>Has a Shopping Cart that contains multiple products.</a:t>
          </a:r>
        </a:p>
      </dgm:t>
    </dgm:pt>
    <dgm:pt modelId="{B7DEB9EB-C54F-481C-8775-4283ABBD681D}" type="parTrans" cxnId="{57E653E9-CF57-4376-9465-1631935DAB02}">
      <dgm:prSet/>
      <dgm:spPr/>
      <dgm:t>
        <a:bodyPr/>
        <a:lstStyle/>
        <a:p>
          <a:endParaRPr lang="en-US"/>
        </a:p>
      </dgm:t>
    </dgm:pt>
    <dgm:pt modelId="{31F849B5-1FC9-4356-9C64-0129EF15555E}" type="sibTrans" cxnId="{57E653E9-CF57-4376-9465-1631935DAB02}">
      <dgm:prSet/>
      <dgm:spPr/>
      <dgm:t>
        <a:bodyPr/>
        <a:lstStyle/>
        <a:p>
          <a:endParaRPr lang="en-US"/>
        </a:p>
      </dgm:t>
    </dgm:pt>
    <dgm:pt modelId="{1ABB441F-234B-4D06-B70D-91D88CFB2DDE}">
      <dgm:prSet/>
      <dgm:spPr/>
      <dgm:t>
        <a:bodyPr/>
        <a:lstStyle/>
        <a:p>
          <a:r>
            <a:rPr lang="en-US" b="0" dirty="0"/>
            <a:t>Can place Orders and leave Reviews on products.</a:t>
          </a:r>
        </a:p>
      </dgm:t>
    </dgm:pt>
    <dgm:pt modelId="{F8553E63-6BF3-46F2-AF1C-77D7DB3CD180}" type="parTrans" cxnId="{17662A8A-67B2-4B81-B7D9-32CCDC0A7A35}">
      <dgm:prSet/>
      <dgm:spPr/>
      <dgm:t>
        <a:bodyPr/>
        <a:lstStyle/>
        <a:p>
          <a:endParaRPr lang="en-US"/>
        </a:p>
      </dgm:t>
    </dgm:pt>
    <dgm:pt modelId="{FE38471E-FDD0-44BF-9886-F7E3B917D2A9}" type="sibTrans" cxnId="{17662A8A-67B2-4B81-B7D9-32CCDC0A7A35}">
      <dgm:prSet/>
      <dgm:spPr/>
      <dgm:t>
        <a:bodyPr/>
        <a:lstStyle/>
        <a:p>
          <a:endParaRPr lang="en-US"/>
        </a:p>
      </dgm:t>
    </dgm:pt>
    <dgm:pt modelId="{54E2A619-099E-4AB0-98F5-A8031986DE9D}">
      <dgm:prSet/>
      <dgm:spPr/>
      <dgm:t>
        <a:bodyPr/>
        <a:lstStyle/>
        <a:p>
          <a:r>
            <a:rPr lang="en-US" b="1"/>
            <a:t>Seller:</a:t>
          </a:r>
          <a:endParaRPr lang="en-US"/>
        </a:p>
      </dgm:t>
    </dgm:pt>
    <dgm:pt modelId="{58FEFE9A-96CC-4E1A-A685-A9D2BEC2F338}" type="parTrans" cxnId="{AC57F99C-EDF9-4C73-B3C2-EE33DE467E0F}">
      <dgm:prSet/>
      <dgm:spPr/>
      <dgm:t>
        <a:bodyPr/>
        <a:lstStyle/>
        <a:p>
          <a:endParaRPr lang="en-US"/>
        </a:p>
      </dgm:t>
    </dgm:pt>
    <dgm:pt modelId="{B72A135B-9200-4012-AAA2-91CB88D69A23}" type="sibTrans" cxnId="{AC57F99C-EDF9-4C73-B3C2-EE33DE467E0F}">
      <dgm:prSet/>
      <dgm:spPr/>
      <dgm:t>
        <a:bodyPr/>
        <a:lstStyle/>
        <a:p>
          <a:endParaRPr lang="en-US"/>
        </a:p>
      </dgm:t>
    </dgm:pt>
    <dgm:pt modelId="{DA21B75C-A6CE-4EEB-925B-8D6249D745B1}">
      <dgm:prSet/>
      <dgm:spPr/>
      <dgm:t>
        <a:bodyPr/>
        <a:lstStyle/>
        <a:p>
          <a:r>
            <a:rPr lang="en-US" b="0" dirty="0"/>
            <a:t>Represented as a user who sells products.</a:t>
          </a:r>
        </a:p>
      </dgm:t>
    </dgm:pt>
    <dgm:pt modelId="{99449640-6247-4E58-8BDE-00BD86EF5B91}" type="parTrans" cxnId="{8485F2DD-8062-4589-9F8B-2469448B3186}">
      <dgm:prSet/>
      <dgm:spPr/>
      <dgm:t>
        <a:bodyPr/>
        <a:lstStyle/>
        <a:p>
          <a:endParaRPr lang="en-US"/>
        </a:p>
      </dgm:t>
    </dgm:pt>
    <dgm:pt modelId="{3D01959D-EC5E-4F52-8F6C-16F9D8683378}" type="sibTrans" cxnId="{8485F2DD-8062-4589-9F8B-2469448B3186}">
      <dgm:prSet/>
      <dgm:spPr/>
      <dgm:t>
        <a:bodyPr/>
        <a:lstStyle/>
        <a:p>
          <a:endParaRPr lang="en-US"/>
        </a:p>
      </dgm:t>
    </dgm:pt>
    <dgm:pt modelId="{8D12DF80-E9FC-422B-8C13-7DC4DAD6753B}">
      <dgm:prSet/>
      <dgm:spPr/>
      <dgm:t>
        <a:bodyPr/>
        <a:lstStyle/>
        <a:p>
          <a:r>
            <a:rPr lang="en-US" b="0" dirty="0"/>
            <a:t>Each product</a:t>
          </a:r>
          <a:r>
            <a:rPr lang="he-IL" b="0" dirty="0"/>
            <a:t> </a:t>
          </a:r>
          <a:r>
            <a:rPr lang="en-US" b="0" dirty="0"/>
            <a:t>is assigned to a seller who controls its details and inventory.</a:t>
          </a:r>
        </a:p>
      </dgm:t>
    </dgm:pt>
    <dgm:pt modelId="{F2847A85-90C9-408D-8D70-3CAFFC76EBE2}" type="parTrans" cxnId="{0E671F73-317E-4C93-84BF-594076AE87E4}">
      <dgm:prSet/>
      <dgm:spPr/>
      <dgm:t>
        <a:bodyPr/>
        <a:lstStyle/>
        <a:p>
          <a:endParaRPr lang="en-US"/>
        </a:p>
      </dgm:t>
    </dgm:pt>
    <dgm:pt modelId="{EC3CA1E6-8002-477A-93AF-A64681F3B5BA}" type="sibTrans" cxnId="{0E671F73-317E-4C93-84BF-594076AE87E4}">
      <dgm:prSet/>
      <dgm:spPr/>
      <dgm:t>
        <a:bodyPr/>
        <a:lstStyle/>
        <a:p>
          <a:endParaRPr lang="en-US"/>
        </a:p>
      </dgm:t>
    </dgm:pt>
    <dgm:pt modelId="{5CD1DCD8-2D74-4F4D-ADF9-57ECF8A118DD}">
      <dgm:prSet/>
      <dgm:spPr/>
      <dgm:t>
        <a:bodyPr/>
        <a:lstStyle/>
        <a:p>
          <a:r>
            <a:rPr lang="en-US" b="1"/>
            <a:t>Admin:</a:t>
          </a:r>
          <a:endParaRPr lang="en-US"/>
        </a:p>
      </dgm:t>
    </dgm:pt>
    <dgm:pt modelId="{7CA2BB8E-C6B6-45D8-92DA-E70E0DD316FA}" type="parTrans" cxnId="{3D543A9E-AEE1-4030-A972-1D82F7816DAD}">
      <dgm:prSet/>
      <dgm:spPr/>
      <dgm:t>
        <a:bodyPr/>
        <a:lstStyle/>
        <a:p>
          <a:endParaRPr lang="en-US"/>
        </a:p>
      </dgm:t>
    </dgm:pt>
    <dgm:pt modelId="{3AE435A8-E34C-45D5-85A0-5A02763571DB}" type="sibTrans" cxnId="{3D543A9E-AEE1-4030-A972-1D82F7816DAD}">
      <dgm:prSet/>
      <dgm:spPr/>
      <dgm:t>
        <a:bodyPr/>
        <a:lstStyle/>
        <a:p>
          <a:endParaRPr lang="en-US"/>
        </a:p>
      </dgm:t>
    </dgm:pt>
    <dgm:pt modelId="{AD3F3986-FB7F-4292-BC96-5002E79A950E}">
      <dgm:prSet/>
      <dgm:spPr/>
      <dgm:t>
        <a:bodyPr/>
        <a:lstStyle/>
        <a:p>
          <a:r>
            <a:rPr lang="en-US" dirty="0"/>
            <a:t>Manages users and monitors activity.</a:t>
          </a:r>
        </a:p>
      </dgm:t>
    </dgm:pt>
    <dgm:pt modelId="{FBBC8C7A-9A8E-4862-942E-78D25086AA08}" type="parTrans" cxnId="{20357F86-7A83-4973-8DC4-E305C5B521CB}">
      <dgm:prSet/>
      <dgm:spPr/>
      <dgm:t>
        <a:bodyPr/>
        <a:lstStyle/>
        <a:p>
          <a:endParaRPr lang="en-US"/>
        </a:p>
      </dgm:t>
    </dgm:pt>
    <dgm:pt modelId="{C5E7D3E5-76C9-4071-B967-B8DD8868A285}" type="sibTrans" cxnId="{20357F86-7A83-4973-8DC4-E305C5B521CB}">
      <dgm:prSet/>
      <dgm:spPr/>
      <dgm:t>
        <a:bodyPr/>
        <a:lstStyle/>
        <a:p>
          <a:endParaRPr lang="en-US"/>
        </a:p>
      </dgm:t>
    </dgm:pt>
    <dgm:pt modelId="{D7FBEDBD-05DE-49FB-816B-793394F794C4}">
      <dgm:prSet/>
      <dgm:spPr/>
      <dgm:t>
        <a:bodyPr/>
        <a:lstStyle/>
        <a:p>
          <a:endParaRPr lang="en-US" dirty="0"/>
        </a:p>
      </dgm:t>
    </dgm:pt>
    <dgm:pt modelId="{23BE8EC3-886B-4899-B550-7B0931A57F53}" type="parTrans" cxnId="{CD51D2C9-D083-4B97-BA51-F7F4C365540F}">
      <dgm:prSet/>
      <dgm:spPr/>
      <dgm:t>
        <a:bodyPr/>
        <a:lstStyle/>
        <a:p>
          <a:endParaRPr lang="en-IL"/>
        </a:p>
      </dgm:t>
    </dgm:pt>
    <dgm:pt modelId="{CDCA0873-2607-427B-ABB0-DF0F2AA42172}" type="sibTrans" cxnId="{CD51D2C9-D083-4B97-BA51-F7F4C365540F}">
      <dgm:prSet/>
      <dgm:spPr/>
      <dgm:t>
        <a:bodyPr/>
        <a:lstStyle/>
        <a:p>
          <a:endParaRPr lang="en-IL"/>
        </a:p>
      </dgm:t>
    </dgm:pt>
    <dgm:pt modelId="{B255CCF9-1AAD-45FE-BE0E-52E625D2F019}" type="pres">
      <dgm:prSet presAssocID="{68AD7372-5208-46FC-A1AC-D090C98B194D}" presName="linear" presStyleCnt="0">
        <dgm:presLayoutVars>
          <dgm:dir/>
          <dgm:animLvl val="lvl"/>
          <dgm:resizeHandles val="exact"/>
        </dgm:presLayoutVars>
      </dgm:prSet>
      <dgm:spPr/>
    </dgm:pt>
    <dgm:pt modelId="{C5F987D2-EDD2-4032-8673-655921A8DC42}" type="pres">
      <dgm:prSet presAssocID="{145D08F1-F93D-4534-871E-AB3B64E25BE0}" presName="parentLin" presStyleCnt="0"/>
      <dgm:spPr/>
    </dgm:pt>
    <dgm:pt modelId="{516F9B8D-28F8-4561-A98A-90CEDDD95A1D}" type="pres">
      <dgm:prSet presAssocID="{145D08F1-F93D-4534-871E-AB3B64E25BE0}" presName="parentLeftMargin" presStyleLbl="node1" presStyleIdx="0" presStyleCnt="3"/>
      <dgm:spPr/>
    </dgm:pt>
    <dgm:pt modelId="{5A1BEB75-20CB-4081-9F41-B526FE267A2F}" type="pres">
      <dgm:prSet presAssocID="{145D08F1-F93D-4534-871E-AB3B64E25BE0}" presName="parentText" presStyleLbl="node1" presStyleIdx="0" presStyleCnt="3">
        <dgm:presLayoutVars>
          <dgm:chMax val="0"/>
          <dgm:bulletEnabled val="1"/>
        </dgm:presLayoutVars>
      </dgm:prSet>
      <dgm:spPr/>
    </dgm:pt>
    <dgm:pt modelId="{E4B82C2A-741E-4972-A5FB-B211573254E8}" type="pres">
      <dgm:prSet presAssocID="{145D08F1-F93D-4534-871E-AB3B64E25BE0}" presName="negativeSpace" presStyleCnt="0"/>
      <dgm:spPr/>
    </dgm:pt>
    <dgm:pt modelId="{DBCEC43E-2352-4D79-AD59-EFBD8410945F}" type="pres">
      <dgm:prSet presAssocID="{145D08F1-F93D-4534-871E-AB3B64E25BE0}" presName="childText" presStyleLbl="conFgAcc1" presStyleIdx="0" presStyleCnt="3">
        <dgm:presLayoutVars>
          <dgm:bulletEnabled val="1"/>
        </dgm:presLayoutVars>
      </dgm:prSet>
      <dgm:spPr/>
    </dgm:pt>
    <dgm:pt modelId="{C32CB480-5F3A-42F2-84B6-661DF5693322}" type="pres">
      <dgm:prSet presAssocID="{47E87AB4-5348-4261-8966-68331AEE2AD1}" presName="spaceBetweenRectangles" presStyleCnt="0"/>
      <dgm:spPr/>
    </dgm:pt>
    <dgm:pt modelId="{88D52D05-4277-4A3F-9718-44004C1CF609}" type="pres">
      <dgm:prSet presAssocID="{54E2A619-099E-4AB0-98F5-A8031986DE9D}" presName="parentLin" presStyleCnt="0"/>
      <dgm:spPr/>
    </dgm:pt>
    <dgm:pt modelId="{01005AB0-8C2F-4C02-BF42-8659BB7BF829}" type="pres">
      <dgm:prSet presAssocID="{54E2A619-099E-4AB0-98F5-A8031986DE9D}" presName="parentLeftMargin" presStyleLbl="node1" presStyleIdx="0" presStyleCnt="3"/>
      <dgm:spPr/>
    </dgm:pt>
    <dgm:pt modelId="{E2C0BD28-3151-4711-B618-26C601E10EBB}" type="pres">
      <dgm:prSet presAssocID="{54E2A619-099E-4AB0-98F5-A8031986DE9D}" presName="parentText" presStyleLbl="node1" presStyleIdx="1" presStyleCnt="3">
        <dgm:presLayoutVars>
          <dgm:chMax val="0"/>
          <dgm:bulletEnabled val="1"/>
        </dgm:presLayoutVars>
      </dgm:prSet>
      <dgm:spPr/>
    </dgm:pt>
    <dgm:pt modelId="{52E5922E-47AA-43DC-BDBC-8389DBCD0823}" type="pres">
      <dgm:prSet presAssocID="{54E2A619-099E-4AB0-98F5-A8031986DE9D}" presName="negativeSpace" presStyleCnt="0"/>
      <dgm:spPr/>
    </dgm:pt>
    <dgm:pt modelId="{F5651985-EA6D-4FEC-8C3C-F8BB6DE95167}" type="pres">
      <dgm:prSet presAssocID="{54E2A619-099E-4AB0-98F5-A8031986DE9D}" presName="childText" presStyleLbl="conFgAcc1" presStyleIdx="1" presStyleCnt="3">
        <dgm:presLayoutVars>
          <dgm:bulletEnabled val="1"/>
        </dgm:presLayoutVars>
      </dgm:prSet>
      <dgm:spPr/>
    </dgm:pt>
    <dgm:pt modelId="{E22693FB-28E1-412C-9511-5E459C623B0F}" type="pres">
      <dgm:prSet presAssocID="{B72A135B-9200-4012-AAA2-91CB88D69A23}" presName="spaceBetweenRectangles" presStyleCnt="0"/>
      <dgm:spPr/>
    </dgm:pt>
    <dgm:pt modelId="{A2E8D959-56CF-4D46-AAD1-62CD54F4D72E}" type="pres">
      <dgm:prSet presAssocID="{5CD1DCD8-2D74-4F4D-ADF9-57ECF8A118DD}" presName="parentLin" presStyleCnt="0"/>
      <dgm:spPr/>
    </dgm:pt>
    <dgm:pt modelId="{E9590EE2-D255-4393-8C7B-D79029A6D51C}" type="pres">
      <dgm:prSet presAssocID="{5CD1DCD8-2D74-4F4D-ADF9-57ECF8A118DD}" presName="parentLeftMargin" presStyleLbl="node1" presStyleIdx="1" presStyleCnt="3"/>
      <dgm:spPr/>
    </dgm:pt>
    <dgm:pt modelId="{EB05C3B0-2BC8-424C-B6CA-C44328B8AF7C}" type="pres">
      <dgm:prSet presAssocID="{5CD1DCD8-2D74-4F4D-ADF9-57ECF8A118DD}" presName="parentText" presStyleLbl="node1" presStyleIdx="2" presStyleCnt="3">
        <dgm:presLayoutVars>
          <dgm:chMax val="0"/>
          <dgm:bulletEnabled val="1"/>
        </dgm:presLayoutVars>
      </dgm:prSet>
      <dgm:spPr/>
    </dgm:pt>
    <dgm:pt modelId="{33D9AB3E-64D7-4F4E-9F1E-3C44F3E40F26}" type="pres">
      <dgm:prSet presAssocID="{5CD1DCD8-2D74-4F4D-ADF9-57ECF8A118DD}" presName="negativeSpace" presStyleCnt="0"/>
      <dgm:spPr/>
    </dgm:pt>
    <dgm:pt modelId="{5C02C328-86E3-4562-8991-E496E678B947}" type="pres">
      <dgm:prSet presAssocID="{5CD1DCD8-2D74-4F4D-ADF9-57ECF8A118DD}" presName="childText" presStyleLbl="conFgAcc1" presStyleIdx="2" presStyleCnt="3" custLinFactNeighborX="-14985" custLinFactNeighborY="-1951">
        <dgm:presLayoutVars>
          <dgm:bulletEnabled val="1"/>
        </dgm:presLayoutVars>
      </dgm:prSet>
      <dgm:spPr/>
    </dgm:pt>
  </dgm:ptLst>
  <dgm:cxnLst>
    <dgm:cxn modelId="{AEF90A08-E1E2-4FD5-92F8-A9EE4A34A414}" type="presOf" srcId="{734673D3-ACFC-4DB4-A08C-87460C8C5F48}" destId="{DBCEC43E-2352-4D79-AD59-EFBD8410945F}" srcOrd="0" destOrd="0" presId="urn:microsoft.com/office/officeart/2005/8/layout/list1"/>
    <dgm:cxn modelId="{13136512-5034-44EB-9A35-5C97892FA997}" type="presOf" srcId="{AD3F3986-FB7F-4292-BC96-5002E79A950E}" destId="{5C02C328-86E3-4562-8991-E496E678B947}" srcOrd="0" destOrd="0" presId="urn:microsoft.com/office/officeart/2005/8/layout/list1"/>
    <dgm:cxn modelId="{932CE028-DD57-4863-9D64-03F0C5445106}" type="presOf" srcId="{68AD7372-5208-46FC-A1AC-D090C98B194D}" destId="{B255CCF9-1AAD-45FE-BE0E-52E625D2F019}" srcOrd="0" destOrd="0" presId="urn:microsoft.com/office/officeart/2005/8/layout/list1"/>
    <dgm:cxn modelId="{5B8DE129-5011-4607-99F7-E9A51A0BFBD3}" srcId="{68AD7372-5208-46FC-A1AC-D090C98B194D}" destId="{145D08F1-F93D-4534-871E-AB3B64E25BE0}" srcOrd="0" destOrd="0" parTransId="{42A0BF4E-CAF1-4CCE-B7C9-D7D08FBB3E0A}" sibTransId="{47E87AB4-5348-4261-8966-68331AEE2AD1}"/>
    <dgm:cxn modelId="{C20E943D-A80D-44D9-9061-E8118070DB40}" type="presOf" srcId="{BF53324F-A744-4966-9922-C73ECB882B3F}" destId="{DBCEC43E-2352-4D79-AD59-EFBD8410945F}" srcOrd="0" destOrd="1" presId="urn:microsoft.com/office/officeart/2005/8/layout/list1"/>
    <dgm:cxn modelId="{3C8CFB60-22B9-43ED-9166-E5669873B5B9}" srcId="{145D08F1-F93D-4534-871E-AB3B64E25BE0}" destId="{734673D3-ACFC-4DB4-A08C-87460C8C5F48}" srcOrd="0" destOrd="0" parTransId="{0FA33C1C-CE05-4264-8EED-F6964802281A}" sibTransId="{CEE6E3F2-D9C4-4E02-9C05-450C9BFC5638}"/>
    <dgm:cxn modelId="{1A6C0045-0362-46CD-8B44-8781BB7B80D3}" type="presOf" srcId="{145D08F1-F93D-4534-871E-AB3B64E25BE0}" destId="{5A1BEB75-20CB-4081-9F41-B526FE267A2F}" srcOrd="1" destOrd="0" presId="urn:microsoft.com/office/officeart/2005/8/layout/list1"/>
    <dgm:cxn modelId="{0E671F73-317E-4C93-84BF-594076AE87E4}" srcId="{54E2A619-099E-4AB0-98F5-A8031986DE9D}" destId="{8D12DF80-E9FC-422B-8C13-7DC4DAD6753B}" srcOrd="1" destOrd="0" parTransId="{F2847A85-90C9-408D-8D70-3CAFFC76EBE2}" sibTransId="{EC3CA1E6-8002-477A-93AF-A64681F3B5BA}"/>
    <dgm:cxn modelId="{81CDE477-C93B-44B4-96FD-1C80C9B40FEC}" type="presOf" srcId="{DA21B75C-A6CE-4EEB-925B-8D6249D745B1}" destId="{F5651985-EA6D-4FEC-8C3C-F8BB6DE95167}" srcOrd="0" destOrd="0" presId="urn:microsoft.com/office/officeart/2005/8/layout/list1"/>
    <dgm:cxn modelId="{20357F86-7A83-4973-8DC4-E305C5B521CB}" srcId="{5CD1DCD8-2D74-4F4D-ADF9-57ECF8A118DD}" destId="{AD3F3986-FB7F-4292-BC96-5002E79A950E}" srcOrd="0" destOrd="0" parTransId="{FBBC8C7A-9A8E-4862-942E-78D25086AA08}" sibTransId="{C5E7D3E5-76C9-4071-B967-B8DD8868A285}"/>
    <dgm:cxn modelId="{17662A8A-67B2-4B81-B7D9-32CCDC0A7A35}" srcId="{145D08F1-F93D-4534-871E-AB3B64E25BE0}" destId="{1ABB441F-234B-4D06-B70D-91D88CFB2DDE}" srcOrd="2" destOrd="0" parTransId="{F8553E63-6BF3-46F2-AF1C-77D7DB3CD180}" sibTransId="{FE38471E-FDD0-44BF-9886-F7E3B917D2A9}"/>
    <dgm:cxn modelId="{DC95928D-2A18-48E3-829B-C34896564CCD}" type="presOf" srcId="{54E2A619-099E-4AB0-98F5-A8031986DE9D}" destId="{E2C0BD28-3151-4711-B618-26C601E10EBB}" srcOrd="1" destOrd="0" presId="urn:microsoft.com/office/officeart/2005/8/layout/list1"/>
    <dgm:cxn modelId="{AC57F99C-EDF9-4C73-B3C2-EE33DE467E0F}" srcId="{68AD7372-5208-46FC-A1AC-D090C98B194D}" destId="{54E2A619-099E-4AB0-98F5-A8031986DE9D}" srcOrd="1" destOrd="0" parTransId="{58FEFE9A-96CC-4E1A-A685-A9D2BEC2F338}" sibTransId="{B72A135B-9200-4012-AAA2-91CB88D69A23}"/>
    <dgm:cxn modelId="{3D543A9E-AEE1-4030-A972-1D82F7816DAD}" srcId="{68AD7372-5208-46FC-A1AC-D090C98B194D}" destId="{5CD1DCD8-2D74-4F4D-ADF9-57ECF8A118DD}" srcOrd="2" destOrd="0" parTransId="{7CA2BB8E-C6B6-45D8-92DA-E70E0DD316FA}" sibTransId="{3AE435A8-E34C-45D5-85A0-5A02763571DB}"/>
    <dgm:cxn modelId="{AAC0F0BE-E4F5-46E9-BB04-96151BB8A812}" type="presOf" srcId="{5CD1DCD8-2D74-4F4D-ADF9-57ECF8A118DD}" destId="{EB05C3B0-2BC8-424C-B6CA-C44328B8AF7C}" srcOrd="1" destOrd="0" presId="urn:microsoft.com/office/officeart/2005/8/layout/list1"/>
    <dgm:cxn modelId="{E83B40BF-0D81-4DA6-871C-FF3A34EEEB97}" type="presOf" srcId="{1ABB441F-234B-4D06-B70D-91D88CFB2DDE}" destId="{DBCEC43E-2352-4D79-AD59-EFBD8410945F}" srcOrd="0" destOrd="2" presId="urn:microsoft.com/office/officeart/2005/8/layout/list1"/>
    <dgm:cxn modelId="{CD51D2C9-D083-4B97-BA51-F7F4C365540F}" srcId="{5CD1DCD8-2D74-4F4D-ADF9-57ECF8A118DD}" destId="{D7FBEDBD-05DE-49FB-816B-793394F794C4}" srcOrd="1" destOrd="0" parTransId="{23BE8EC3-886B-4899-B550-7B0931A57F53}" sibTransId="{CDCA0873-2607-427B-ABB0-DF0F2AA42172}"/>
    <dgm:cxn modelId="{DFB0E5CF-C39B-4A90-9303-4106CE931563}" type="presOf" srcId="{5CD1DCD8-2D74-4F4D-ADF9-57ECF8A118DD}" destId="{E9590EE2-D255-4393-8C7B-D79029A6D51C}" srcOrd="0" destOrd="0" presId="urn:microsoft.com/office/officeart/2005/8/layout/list1"/>
    <dgm:cxn modelId="{818358D7-3A74-4CE7-92E7-8FEEDFF1B5A9}" type="presOf" srcId="{D7FBEDBD-05DE-49FB-816B-793394F794C4}" destId="{5C02C328-86E3-4562-8991-E496E678B947}" srcOrd="0" destOrd="1" presId="urn:microsoft.com/office/officeart/2005/8/layout/list1"/>
    <dgm:cxn modelId="{C7D7C2D7-AF77-4892-BDD6-92C3600B3501}" type="presOf" srcId="{8D12DF80-E9FC-422B-8C13-7DC4DAD6753B}" destId="{F5651985-EA6D-4FEC-8C3C-F8BB6DE95167}" srcOrd="0" destOrd="1" presId="urn:microsoft.com/office/officeart/2005/8/layout/list1"/>
    <dgm:cxn modelId="{8485F2DD-8062-4589-9F8B-2469448B3186}" srcId="{54E2A619-099E-4AB0-98F5-A8031986DE9D}" destId="{DA21B75C-A6CE-4EEB-925B-8D6249D745B1}" srcOrd="0" destOrd="0" parTransId="{99449640-6247-4E58-8BDE-00BD86EF5B91}" sibTransId="{3D01959D-EC5E-4F52-8F6C-16F9D8683378}"/>
    <dgm:cxn modelId="{57E653E9-CF57-4376-9465-1631935DAB02}" srcId="{145D08F1-F93D-4534-871E-AB3B64E25BE0}" destId="{BF53324F-A744-4966-9922-C73ECB882B3F}" srcOrd="1" destOrd="0" parTransId="{B7DEB9EB-C54F-481C-8775-4283ABBD681D}" sibTransId="{31F849B5-1FC9-4356-9C64-0129EF15555E}"/>
    <dgm:cxn modelId="{61F299F0-7921-4C5F-9ED3-7C7FCC008E82}" type="presOf" srcId="{145D08F1-F93D-4534-871E-AB3B64E25BE0}" destId="{516F9B8D-28F8-4561-A98A-90CEDDD95A1D}" srcOrd="0" destOrd="0" presId="urn:microsoft.com/office/officeart/2005/8/layout/list1"/>
    <dgm:cxn modelId="{E0DEE3F5-CB15-4E20-A1CD-79B9218AF738}" type="presOf" srcId="{54E2A619-099E-4AB0-98F5-A8031986DE9D}" destId="{01005AB0-8C2F-4C02-BF42-8659BB7BF829}" srcOrd="0" destOrd="0" presId="urn:microsoft.com/office/officeart/2005/8/layout/list1"/>
    <dgm:cxn modelId="{91916945-6F98-4BD1-A49A-8F595C5BFE93}" type="presParOf" srcId="{B255CCF9-1AAD-45FE-BE0E-52E625D2F019}" destId="{C5F987D2-EDD2-4032-8673-655921A8DC42}" srcOrd="0" destOrd="0" presId="urn:microsoft.com/office/officeart/2005/8/layout/list1"/>
    <dgm:cxn modelId="{68B9B50E-0EF2-41FA-ABBF-AC26A55E4778}" type="presParOf" srcId="{C5F987D2-EDD2-4032-8673-655921A8DC42}" destId="{516F9B8D-28F8-4561-A98A-90CEDDD95A1D}" srcOrd="0" destOrd="0" presId="urn:microsoft.com/office/officeart/2005/8/layout/list1"/>
    <dgm:cxn modelId="{FFE5E457-EADA-405C-959A-7D3CFA9E6DCF}" type="presParOf" srcId="{C5F987D2-EDD2-4032-8673-655921A8DC42}" destId="{5A1BEB75-20CB-4081-9F41-B526FE267A2F}" srcOrd="1" destOrd="0" presId="urn:microsoft.com/office/officeart/2005/8/layout/list1"/>
    <dgm:cxn modelId="{23FD4AED-EE18-4B43-A494-83943DAF74EC}" type="presParOf" srcId="{B255CCF9-1AAD-45FE-BE0E-52E625D2F019}" destId="{E4B82C2A-741E-4972-A5FB-B211573254E8}" srcOrd="1" destOrd="0" presId="urn:microsoft.com/office/officeart/2005/8/layout/list1"/>
    <dgm:cxn modelId="{ACBCFE08-2A3A-45A7-AB89-61B2EF23EC4B}" type="presParOf" srcId="{B255CCF9-1AAD-45FE-BE0E-52E625D2F019}" destId="{DBCEC43E-2352-4D79-AD59-EFBD8410945F}" srcOrd="2" destOrd="0" presId="urn:microsoft.com/office/officeart/2005/8/layout/list1"/>
    <dgm:cxn modelId="{DE059AC0-83DA-4743-8835-812B4BFF72EF}" type="presParOf" srcId="{B255CCF9-1AAD-45FE-BE0E-52E625D2F019}" destId="{C32CB480-5F3A-42F2-84B6-661DF5693322}" srcOrd="3" destOrd="0" presId="urn:microsoft.com/office/officeart/2005/8/layout/list1"/>
    <dgm:cxn modelId="{A991DF09-8274-4478-80D0-93B82382D741}" type="presParOf" srcId="{B255CCF9-1AAD-45FE-BE0E-52E625D2F019}" destId="{88D52D05-4277-4A3F-9718-44004C1CF609}" srcOrd="4" destOrd="0" presId="urn:microsoft.com/office/officeart/2005/8/layout/list1"/>
    <dgm:cxn modelId="{088B312C-B98E-49E9-A47E-A2B4DCFA12A6}" type="presParOf" srcId="{88D52D05-4277-4A3F-9718-44004C1CF609}" destId="{01005AB0-8C2F-4C02-BF42-8659BB7BF829}" srcOrd="0" destOrd="0" presId="urn:microsoft.com/office/officeart/2005/8/layout/list1"/>
    <dgm:cxn modelId="{20B745F2-2EB6-46C2-B5C5-D21053540799}" type="presParOf" srcId="{88D52D05-4277-4A3F-9718-44004C1CF609}" destId="{E2C0BD28-3151-4711-B618-26C601E10EBB}" srcOrd="1" destOrd="0" presId="urn:microsoft.com/office/officeart/2005/8/layout/list1"/>
    <dgm:cxn modelId="{595C0CED-25E5-450C-9707-FF6F776E5052}" type="presParOf" srcId="{B255CCF9-1AAD-45FE-BE0E-52E625D2F019}" destId="{52E5922E-47AA-43DC-BDBC-8389DBCD0823}" srcOrd="5" destOrd="0" presId="urn:microsoft.com/office/officeart/2005/8/layout/list1"/>
    <dgm:cxn modelId="{CBCAFB44-6245-43D7-A9FC-A60D91E57DBA}" type="presParOf" srcId="{B255CCF9-1AAD-45FE-BE0E-52E625D2F019}" destId="{F5651985-EA6D-4FEC-8C3C-F8BB6DE95167}" srcOrd="6" destOrd="0" presId="urn:microsoft.com/office/officeart/2005/8/layout/list1"/>
    <dgm:cxn modelId="{8B183446-242E-4A17-9999-C1BCFF821578}" type="presParOf" srcId="{B255CCF9-1AAD-45FE-BE0E-52E625D2F019}" destId="{E22693FB-28E1-412C-9511-5E459C623B0F}" srcOrd="7" destOrd="0" presId="urn:microsoft.com/office/officeart/2005/8/layout/list1"/>
    <dgm:cxn modelId="{A4D9BD19-F1D3-4F9A-AE4D-518B305C3365}" type="presParOf" srcId="{B255CCF9-1AAD-45FE-BE0E-52E625D2F019}" destId="{A2E8D959-56CF-4D46-AAD1-62CD54F4D72E}" srcOrd="8" destOrd="0" presId="urn:microsoft.com/office/officeart/2005/8/layout/list1"/>
    <dgm:cxn modelId="{724B2103-17E5-44A5-9E12-56904E135249}" type="presParOf" srcId="{A2E8D959-56CF-4D46-AAD1-62CD54F4D72E}" destId="{E9590EE2-D255-4393-8C7B-D79029A6D51C}" srcOrd="0" destOrd="0" presId="urn:microsoft.com/office/officeart/2005/8/layout/list1"/>
    <dgm:cxn modelId="{BFEE21F4-0362-4CA8-8160-40D38D981BA4}" type="presParOf" srcId="{A2E8D959-56CF-4D46-AAD1-62CD54F4D72E}" destId="{EB05C3B0-2BC8-424C-B6CA-C44328B8AF7C}" srcOrd="1" destOrd="0" presId="urn:microsoft.com/office/officeart/2005/8/layout/list1"/>
    <dgm:cxn modelId="{B32141D7-F2B1-49D9-8E20-BEC3FB40DA2F}" type="presParOf" srcId="{B255CCF9-1AAD-45FE-BE0E-52E625D2F019}" destId="{33D9AB3E-64D7-4F4E-9F1E-3C44F3E40F26}" srcOrd="9" destOrd="0" presId="urn:microsoft.com/office/officeart/2005/8/layout/list1"/>
    <dgm:cxn modelId="{0B0C8A49-7A7C-4E9A-ADF1-0C633EC92430}" type="presParOf" srcId="{B255CCF9-1AAD-45FE-BE0E-52E625D2F019}" destId="{5C02C328-86E3-4562-8991-E496E678B94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1BA90-63D0-4E9B-B37E-995DC4C6ADBA}">
      <dsp:nvSpPr>
        <dsp:cNvPr id="0" name=""/>
        <dsp:cNvSpPr/>
      </dsp:nvSpPr>
      <dsp:spPr>
        <a:xfrm>
          <a:off x="28876" y="5516"/>
          <a:ext cx="890937" cy="89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9B893-4262-4E5E-B0DF-EE04BC6FE2ED}">
      <dsp:nvSpPr>
        <dsp:cNvPr id="0" name=""/>
        <dsp:cNvSpPr/>
      </dsp:nvSpPr>
      <dsp:spPr>
        <a:xfrm>
          <a:off x="215973" y="192613"/>
          <a:ext cx="516743" cy="516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81D4F-8B8E-4BC8-BCD8-A7AECC5912A0}">
      <dsp:nvSpPr>
        <dsp:cNvPr id="0" name=""/>
        <dsp:cNvSpPr/>
      </dsp:nvSpPr>
      <dsp:spPr>
        <a:xfrm>
          <a:off x="1110728" y="551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Avoid storing the same buyer, product, or order details in multiple files.</a:t>
          </a:r>
        </a:p>
      </dsp:txBody>
      <dsp:txXfrm>
        <a:off x="1110728" y="5516"/>
        <a:ext cx="2100066" cy="890937"/>
      </dsp:txXfrm>
    </dsp:sp>
    <dsp:sp modelId="{255840E6-D44D-4B2D-A65B-E928AB40012A}">
      <dsp:nvSpPr>
        <dsp:cNvPr id="0" name=""/>
        <dsp:cNvSpPr/>
      </dsp:nvSpPr>
      <dsp:spPr>
        <a:xfrm>
          <a:off x="3576715" y="5516"/>
          <a:ext cx="890937" cy="89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9D90F-B05E-4083-AB9F-3CC4D76BA0CE}">
      <dsp:nvSpPr>
        <dsp:cNvPr id="0" name=""/>
        <dsp:cNvSpPr/>
      </dsp:nvSpPr>
      <dsp:spPr>
        <a:xfrm>
          <a:off x="3763812" y="192613"/>
          <a:ext cx="516743" cy="516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49E8CC-7205-4EC5-9127-99F3DAA83739}">
      <dsp:nvSpPr>
        <dsp:cNvPr id="0" name=""/>
        <dsp:cNvSpPr/>
      </dsp:nvSpPr>
      <dsp:spPr>
        <a:xfrm>
          <a:off x="4658568" y="551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Ensure that product prices, inventory, and user info are always up-to-date across all components.</a:t>
          </a:r>
        </a:p>
      </dsp:txBody>
      <dsp:txXfrm>
        <a:off x="4658568" y="5516"/>
        <a:ext cx="2100066" cy="890937"/>
      </dsp:txXfrm>
    </dsp:sp>
    <dsp:sp modelId="{A565C102-EB0D-4B35-9E43-07D33F0A8175}">
      <dsp:nvSpPr>
        <dsp:cNvPr id="0" name=""/>
        <dsp:cNvSpPr/>
      </dsp:nvSpPr>
      <dsp:spPr>
        <a:xfrm>
          <a:off x="7124555" y="5516"/>
          <a:ext cx="890937" cy="89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19FC2-6D01-4674-B55A-67CA8E2E537A}">
      <dsp:nvSpPr>
        <dsp:cNvPr id="0" name=""/>
        <dsp:cNvSpPr/>
      </dsp:nvSpPr>
      <dsp:spPr>
        <a:xfrm>
          <a:off x="7311651" y="192613"/>
          <a:ext cx="516743" cy="516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8A4AF-4724-4087-BB73-E0E396F3779B}">
      <dsp:nvSpPr>
        <dsp:cNvPr id="0" name=""/>
        <dsp:cNvSpPr/>
      </dsp:nvSpPr>
      <dsp:spPr>
        <a:xfrm>
          <a:off x="8206407" y="551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Allow buyers and sellers to quickly search, sort, and retrieve data (past orders, cart items).</a:t>
          </a:r>
        </a:p>
      </dsp:txBody>
      <dsp:txXfrm>
        <a:off x="8206407" y="5516"/>
        <a:ext cx="2100066" cy="890937"/>
      </dsp:txXfrm>
    </dsp:sp>
    <dsp:sp modelId="{F29F302D-2B44-434B-8967-B0AE5FBD8AEC}">
      <dsp:nvSpPr>
        <dsp:cNvPr id="0" name=""/>
        <dsp:cNvSpPr/>
      </dsp:nvSpPr>
      <dsp:spPr>
        <a:xfrm>
          <a:off x="28876" y="1587746"/>
          <a:ext cx="890937" cy="8909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50F03-17DA-4731-9CC4-EB00EC031120}">
      <dsp:nvSpPr>
        <dsp:cNvPr id="0" name=""/>
        <dsp:cNvSpPr/>
      </dsp:nvSpPr>
      <dsp:spPr>
        <a:xfrm>
          <a:off x="215973" y="1774843"/>
          <a:ext cx="516743" cy="516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292432-8609-4ADD-89BE-8D0AD0E0EF9E}">
      <dsp:nvSpPr>
        <dsp:cNvPr id="0" name=""/>
        <dsp:cNvSpPr/>
      </dsp:nvSpPr>
      <dsp:spPr>
        <a:xfrm>
          <a:off x="1110728" y="158774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Integrate all users, products, carts, and orders in a centralized system instead of scattered files.</a:t>
          </a:r>
        </a:p>
      </dsp:txBody>
      <dsp:txXfrm>
        <a:off x="1110728" y="1587746"/>
        <a:ext cx="2100066" cy="890937"/>
      </dsp:txXfrm>
    </dsp:sp>
    <dsp:sp modelId="{3BFE0729-0052-4B90-93EB-D052988B7FF0}">
      <dsp:nvSpPr>
        <dsp:cNvPr id="0" name=""/>
        <dsp:cNvSpPr/>
      </dsp:nvSpPr>
      <dsp:spPr>
        <a:xfrm>
          <a:off x="3576715" y="1587746"/>
          <a:ext cx="890937" cy="8909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2E17A4-A7CC-4374-8715-7D2A2841C55C}">
      <dsp:nvSpPr>
        <dsp:cNvPr id="0" name=""/>
        <dsp:cNvSpPr/>
      </dsp:nvSpPr>
      <dsp:spPr>
        <a:xfrm>
          <a:off x="3763812" y="1774843"/>
          <a:ext cx="516743" cy="5167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45BD4A-1C2A-43CB-8281-15C9F23C9796}">
      <dsp:nvSpPr>
        <dsp:cNvPr id="0" name=""/>
        <dsp:cNvSpPr/>
      </dsp:nvSpPr>
      <dsp:spPr>
        <a:xfrm>
          <a:off x="4658568" y="158774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Ensure relationships between users, products, and orders are valid using constraints like foreign keys.</a:t>
          </a:r>
        </a:p>
      </dsp:txBody>
      <dsp:txXfrm>
        <a:off x="4658568" y="1587746"/>
        <a:ext cx="2100066" cy="890937"/>
      </dsp:txXfrm>
    </dsp:sp>
    <dsp:sp modelId="{CED330F7-871F-44AD-AEB3-983DFC95186B}">
      <dsp:nvSpPr>
        <dsp:cNvPr id="0" name=""/>
        <dsp:cNvSpPr/>
      </dsp:nvSpPr>
      <dsp:spPr>
        <a:xfrm>
          <a:off x="7124555" y="1587746"/>
          <a:ext cx="890937" cy="89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4A8F9-5D29-4E4D-8163-B0882496DBDD}">
      <dsp:nvSpPr>
        <dsp:cNvPr id="0" name=""/>
        <dsp:cNvSpPr/>
      </dsp:nvSpPr>
      <dsp:spPr>
        <a:xfrm>
          <a:off x="7311651" y="1774843"/>
          <a:ext cx="516743" cy="5167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4419B-5831-43B2-911E-33629027D81A}">
      <dsp:nvSpPr>
        <dsp:cNvPr id="0" name=""/>
        <dsp:cNvSpPr/>
      </dsp:nvSpPr>
      <dsp:spPr>
        <a:xfrm>
          <a:off x="8206407" y="1587746"/>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dirty="0"/>
            <a:t>Guarantee that an order is either fully placed or not placed at all - never in an incomplete state.</a:t>
          </a:r>
        </a:p>
      </dsp:txBody>
      <dsp:txXfrm>
        <a:off x="8206407" y="1587746"/>
        <a:ext cx="2100066" cy="890937"/>
      </dsp:txXfrm>
    </dsp:sp>
    <dsp:sp modelId="{DECD99E7-6E29-4F0B-9643-8F6280138D07}">
      <dsp:nvSpPr>
        <dsp:cNvPr id="0" name=""/>
        <dsp:cNvSpPr/>
      </dsp:nvSpPr>
      <dsp:spPr>
        <a:xfrm>
          <a:off x="28876" y="3169977"/>
          <a:ext cx="890937" cy="89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1E20A-A120-4E2B-9DEB-65B419916B50}">
      <dsp:nvSpPr>
        <dsp:cNvPr id="0" name=""/>
        <dsp:cNvSpPr/>
      </dsp:nvSpPr>
      <dsp:spPr>
        <a:xfrm>
          <a:off x="215973" y="3357074"/>
          <a:ext cx="516743" cy="5167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175933-714B-4A2B-A837-266D45BE72B5}">
      <dsp:nvSpPr>
        <dsp:cNvPr id="0" name=""/>
        <dsp:cNvSpPr/>
      </dsp:nvSpPr>
      <dsp:spPr>
        <a:xfrm>
          <a:off x="1110728" y="3169977"/>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Allow multiple buyers to place orders at the same time without corrupting product stock or order history.</a:t>
          </a:r>
        </a:p>
      </dsp:txBody>
      <dsp:txXfrm>
        <a:off x="1110728" y="3169977"/>
        <a:ext cx="2100066" cy="890937"/>
      </dsp:txXfrm>
    </dsp:sp>
    <dsp:sp modelId="{1C012EE5-785F-48E0-A2DA-10966148E4D4}">
      <dsp:nvSpPr>
        <dsp:cNvPr id="0" name=""/>
        <dsp:cNvSpPr/>
      </dsp:nvSpPr>
      <dsp:spPr>
        <a:xfrm>
          <a:off x="3576715" y="3169977"/>
          <a:ext cx="890937" cy="89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EEDED-7434-4CF8-A34F-F6ABF89BAFE3}">
      <dsp:nvSpPr>
        <dsp:cNvPr id="0" name=""/>
        <dsp:cNvSpPr/>
      </dsp:nvSpPr>
      <dsp:spPr>
        <a:xfrm>
          <a:off x="3763812" y="3357074"/>
          <a:ext cx="516743" cy="51674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BAC1A-FE99-4D89-9413-C93F392A2C86}">
      <dsp:nvSpPr>
        <dsp:cNvPr id="0" name=""/>
        <dsp:cNvSpPr/>
      </dsp:nvSpPr>
      <dsp:spPr>
        <a:xfrm>
          <a:off x="4658568" y="3169977"/>
          <a:ext cx="2100066" cy="89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Restrict actions like deleting users or modifying inventory to authorized roles (admin, seller).</a:t>
          </a:r>
        </a:p>
      </dsp:txBody>
      <dsp:txXfrm>
        <a:off x="4658568" y="3169977"/>
        <a:ext cx="2100066" cy="890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EC43E-2352-4D79-AD59-EFBD8410945F}">
      <dsp:nvSpPr>
        <dsp:cNvPr id="0" name=""/>
        <dsp:cNvSpPr/>
      </dsp:nvSpPr>
      <dsp:spPr>
        <a:xfrm>
          <a:off x="0" y="555748"/>
          <a:ext cx="6949440" cy="17057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395732" rIns="539354" bIns="135128" numCol="1" spcCol="1270" anchor="t" anchorCtr="0">
          <a:noAutofit/>
        </a:bodyPr>
        <a:lstStyle/>
        <a:p>
          <a:pPr marL="171450" lvl="1" indent="-171450" algn="l" defTabSz="844550">
            <a:lnSpc>
              <a:spcPct val="90000"/>
            </a:lnSpc>
            <a:spcBef>
              <a:spcPct val="0"/>
            </a:spcBef>
            <a:spcAft>
              <a:spcPct val="15000"/>
            </a:spcAft>
            <a:buChar char="•"/>
          </a:pPr>
          <a:r>
            <a:rPr lang="en-US" sz="1900" b="0" kern="1200" dirty="0"/>
            <a:t>Represented as a user who buys products.</a:t>
          </a:r>
        </a:p>
        <a:p>
          <a:pPr marL="171450" lvl="1" indent="-171450" algn="l" defTabSz="844550">
            <a:lnSpc>
              <a:spcPct val="90000"/>
            </a:lnSpc>
            <a:spcBef>
              <a:spcPct val="0"/>
            </a:spcBef>
            <a:spcAft>
              <a:spcPct val="15000"/>
            </a:spcAft>
            <a:buChar char="•"/>
          </a:pPr>
          <a:r>
            <a:rPr lang="en-US" sz="1900" b="0" kern="1200" dirty="0"/>
            <a:t>Has a Shopping Cart that contains multiple products.</a:t>
          </a:r>
        </a:p>
        <a:p>
          <a:pPr marL="171450" lvl="1" indent="-171450" algn="l" defTabSz="844550">
            <a:lnSpc>
              <a:spcPct val="90000"/>
            </a:lnSpc>
            <a:spcBef>
              <a:spcPct val="0"/>
            </a:spcBef>
            <a:spcAft>
              <a:spcPct val="15000"/>
            </a:spcAft>
            <a:buChar char="•"/>
          </a:pPr>
          <a:r>
            <a:rPr lang="en-US" sz="1900" b="0" kern="1200" dirty="0"/>
            <a:t>Can place Orders and leave Reviews on products.</a:t>
          </a:r>
        </a:p>
      </dsp:txBody>
      <dsp:txXfrm>
        <a:off x="0" y="555748"/>
        <a:ext cx="6949440" cy="1705725"/>
      </dsp:txXfrm>
    </dsp:sp>
    <dsp:sp modelId="{5A1BEB75-20CB-4081-9F41-B526FE267A2F}">
      <dsp:nvSpPr>
        <dsp:cNvPr id="0" name=""/>
        <dsp:cNvSpPr/>
      </dsp:nvSpPr>
      <dsp:spPr>
        <a:xfrm>
          <a:off x="347472" y="275308"/>
          <a:ext cx="486460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844550">
            <a:lnSpc>
              <a:spcPct val="90000"/>
            </a:lnSpc>
            <a:spcBef>
              <a:spcPct val="0"/>
            </a:spcBef>
            <a:spcAft>
              <a:spcPct val="35000"/>
            </a:spcAft>
            <a:buNone/>
          </a:pPr>
          <a:r>
            <a:rPr lang="en-US" sz="1900" b="1" kern="1200"/>
            <a:t>Buyer:</a:t>
          </a:r>
          <a:endParaRPr lang="en-US" sz="1900" kern="1200"/>
        </a:p>
      </dsp:txBody>
      <dsp:txXfrm>
        <a:off x="374852" y="302688"/>
        <a:ext cx="4809848" cy="506120"/>
      </dsp:txXfrm>
    </dsp:sp>
    <dsp:sp modelId="{F5651985-EA6D-4FEC-8C3C-F8BB6DE95167}">
      <dsp:nvSpPr>
        <dsp:cNvPr id="0" name=""/>
        <dsp:cNvSpPr/>
      </dsp:nvSpPr>
      <dsp:spPr>
        <a:xfrm>
          <a:off x="0" y="2644514"/>
          <a:ext cx="6949440" cy="1376550"/>
        </a:xfrm>
        <a:prstGeom prst="rect">
          <a:avLst/>
        </a:prstGeom>
        <a:solidFill>
          <a:schemeClr val="lt1">
            <a:alpha val="90000"/>
            <a:hueOff val="0"/>
            <a:satOff val="0"/>
            <a:lumOff val="0"/>
            <a:alphaOff val="0"/>
          </a:schemeClr>
        </a:solidFill>
        <a:ln w="12700" cap="flat" cmpd="sng" algn="ctr">
          <a:solidFill>
            <a:schemeClr val="accent2">
              <a:hueOff val="-520665"/>
              <a:satOff val="-10816"/>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395732" rIns="539354" bIns="135128" numCol="1" spcCol="1270" anchor="t" anchorCtr="0">
          <a:noAutofit/>
        </a:bodyPr>
        <a:lstStyle/>
        <a:p>
          <a:pPr marL="171450" lvl="1" indent="-171450" algn="l" defTabSz="844550">
            <a:lnSpc>
              <a:spcPct val="90000"/>
            </a:lnSpc>
            <a:spcBef>
              <a:spcPct val="0"/>
            </a:spcBef>
            <a:spcAft>
              <a:spcPct val="15000"/>
            </a:spcAft>
            <a:buChar char="•"/>
          </a:pPr>
          <a:r>
            <a:rPr lang="en-US" sz="1900" b="0" kern="1200" dirty="0"/>
            <a:t>Represented as a user who sells products.</a:t>
          </a:r>
        </a:p>
        <a:p>
          <a:pPr marL="171450" lvl="1" indent="-171450" algn="l" defTabSz="844550">
            <a:lnSpc>
              <a:spcPct val="90000"/>
            </a:lnSpc>
            <a:spcBef>
              <a:spcPct val="0"/>
            </a:spcBef>
            <a:spcAft>
              <a:spcPct val="15000"/>
            </a:spcAft>
            <a:buChar char="•"/>
          </a:pPr>
          <a:r>
            <a:rPr lang="en-US" sz="1900" b="0" kern="1200" dirty="0"/>
            <a:t>Each product</a:t>
          </a:r>
          <a:r>
            <a:rPr lang="he-IL" sz="1900" b="0" kern="1200" dirty="0"/>
            <a:t> </a:t>
          </a:r>
          <a:r>
            <a:rPr lang="en-US" sz="1900" b="0" kern="1200" dirty="0"/>
            <a:t>is assigned to a seller who controls its details and inventory.</a:t>
          </a:r>
        </a:p>
      </dsp:txBody>
      <dsp:txXfrm>
        <a:off x="0" y="2644514"/>
        <a:ext cx="6949440" cy="1376550"/>
      </dsp:txXfrm>
    </dsp:sp>
    <dsp:sp modelId="{E2C0BD28-3151-4711-B618-26C601E10EBB}">
      <dsp:nvSpPr>
        <dsp:cNvPr id="0" name=""/>
        <dsp:cNvSpPr/>
      </dsp:nvSpPr>
      <dsp:spPr>
        <a:xfrm>
          <a:off x="347472" y="2364074"/>
          <a:ext cx="4864608" cy="560880"/>
        </a:xfrm>
        <a:prstGeom prst="roundRect">
          <a:avLst/>
        </a:prstGeom>
        <a:solidFill>
          <a:schemeClr val="accent2">
            <a:hueOff val="-520665"/>
            <a:satOff val="-10816"/>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844550">
            <a:lnSpc>
              <a:spcPct val="90000"/>
            </a:lnSpc>
            <a:spcBef>
              <a:spcPct val="0"/>
            </a:spcBef>
            <a:spcAft>
              <a:spcPct val="35000"/>
            </a:spcAft>
            <a:buNone/>
          </a:pPr>
          <a:r>
            <a:rPr lang="en-US" sz="1900" b="1" kern="1200"/>
            <a:t>Seller:</a:t>
          </a:r>
          <a:endParaRPr lang="en-US" sz="1900" kern="1200"/>
        </a:p>
      </dsp:txBody>
      <dsp:txXfrm>
        <a:off x="374852" y="2391454"/>
        <a:ext cx="4809848" cy="506120"/>
      </dsp:txXfrm>
    </dsp:sp>
    <dsp:sp modelId="{5C02C328-86E3-4562-8991-E496E678B947}">
      <dsp:nvSpPr>
        <dsp:cNvPr id="0" name=""/>
        <dsp:cNvSpPr/>
      </dsp:nvSpPr>
      <dsp:spPr>
        <a:xfrm>
          <a:off x="0" y="4398632"/>
          <a:ext cx="6949440" cy="1107225"/>
        </a:xfrm>
        <a:prstGeom prst="rect">
          <a:avLst/>
        </a:prstGeom>
        <a:solidFill>
          <a:schemeClr val="lt1">
            <a:alpha val="90000"/>
            <a:hueOff val="0"/>
            <a:satOff val="0"/>
            <a:lumOff val="0"/>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395732" rIns="53935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Manages users and monitors activity.</a:t>
          </a:r>
        </a:p>
        <a:p>
          <a:pPr marL="171450" lvl="1" indent="-171450" algn="l" defTabSz="844550">
            <a:lnSpc>
              <a:spcPct val="90000"/>
            </a:lnSpc>
            <a:spcBef>
              <a:spcPct val="0"/>
            </a:spcBef>
            <a:spcAft>
              <a:spcPct val="15000"/>
            </a:spcAft>
            <a:buChar char="•"/>
          </a:pPr>
          <a:endParaRPr lang="en-US" sz="1900" kern="1200" dirty="0"/>
        </a:p>
      </dsp:txBody>
      <dsp:txXfrm>
        <a:off x="0" y="4398632"/>
        <a:ext cx="6949440" cy="1107225"/>
      </dsp:txXfrm>
    </dsp:sp>
    <dsp:sp modelId="{EB05C3B0-2BC8-424C-B6CA-C44328B8AF7C}">
      <dsp:nvSpPr>
        <dsp:cNvPr id="0" name=""/>
        <dsp:cNvSpPr/>
      </dsp:nvSpPr>
      <dsp:spPr>
        <a:xfrm>
          <a:off x="347472" y="4123664"/>
          <a:ext cx="4864608" cy="56088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844550">
            <a:lnSpc>
              <a:spcPct val="90000"/>
            </a:lnSpc>
            <a:spcBef>
              <a:spcPct val="0"/>
            </a:spcBef>
            <a:spcAft>
              <a:spcPct val="35000"/>
            </a:spcAft>
            <a:buNone/>
          </a:pPr>
          <a:r>
            <a:rPr lang="en-US" sz="1900" b="1" kern="1200"/>
            <a:t>Admin:</a:t>
          </a:r>
          <a:endParaRPr lang="en-US" sz="1900" kern="1200"/>
        </a:p>
      </dsp:txBody>
      <dsp:txXfrm>
        <a:off x="374852" y="4151044"/>
        <a:ext cx="4809848"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14.208"/>
    </inkml:context>
    <inkml:brush xml:id="br0">
      <inkml:brushProperty name="width" value="0.035" units="cm"/>
      <inkml:brushProperty name="height" value="0.035" units="cm"/>
      <inkml:brushProperty name="color" value="#FFFFFF"/>
    </inkml:brush>
  </inkml:definitions>
  <inkml:trace contextRef="#ctx0" brushRef="#br0">73 178 24575,'-3'-3'0,"1"-1"0,0 1 0,0-1 0,0 1 0,1-1 0,-1 0 0,1 1 0,0-1 0,0 0 0,0 0 0,0 0 0,1 0 0,0-8 0,-4-14 0,4 25 0,0 1 0,0-1 0,0 1 0,0-1 0,0 1 0,0-1 0,0 1 0,0-1 0,0 1 0,0 0 0,0-1 0,0 1 0,-1-1 0,1 1 0,0-1 0,0 1 0,0 0 0,-1-1 0,1 1 0,0 0 0,-1-1 0,1 1 0,0 0 0,-1-1 0,1 1 0,0 0 0,-1 0 0,1-1 0,-1 1 0,1 0 0,-1 0 0,-5 12 0,-2 25 0,8-33 0,-3 30 0,-13 55 0,16-89 0,0 0 0,0 0 0,0 0 0,-1 0 0,1 0 0,0 0 0,0 0 0,0-1 0,0 1 0,0 0 0,0 0 0,0 0 0,0 0 0,0 0 0,0 0 0,-1 0 0,1 0 0,0 0 0,0 0 0,0 0 0,0 0 0,0 0 0,0 0 0,0 0 0,0 0 0,-1 0 0,1 0 0,0 0 0,0 0 0,0 0 0,0 0 0,0 0 0,0 0 0,0 0 0,0 1 0,0-1 0,-1 0 0,1 0 0,0 0 0,0 0 0,0 0 0,0 0 0,-3-21 0,1-29 0,3-135 0,-1 247 0,0-22 0,0-35 0,0-17 0,-1-17 0,0-4 0,1 32 0,1 4 0,0 18 0,5 23 2,2 0 0,14 44 0,-5-18-1373,-8-32-5455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22.148"/>
    </inkml:context>
    <inkml:brush xml:id="br0">
      <inkml:brushProperty name="width" value="0.2" units="cm"/>
      <inkml:brushProperty name="height" value="0.2" units="cm"/>
      <inkml:brushProperty name="color" value="#FFFFFF"/>
    </inkml:brush>
  </inkml:definitions>
  <inkml:trace contextRef="#ctx0" brushRef="#br0">97 1 24575,'-2'0'0,"0"1"0,1-1 0,-1 1 0,1 0 0,-1 0 0,1-1 0,-1 1 0,1 0 0,-1 1 0,1-1 0,0 0 0,0 0 0,0 0 0,0 1 0,-1-1 0,2 1 0,-3 2 0,-15 29 0,17-31 0,-9 19 0,1 1 0,1 0 0,-10 41 0,16-53 0,0 0 0,1 0 0,0 0 0,0 1 0,1-1 0,1 0 0,0 0 0,0 0 0,1 0 0,0 0 0,5 14 0,174 460-1365,-170-450-5461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28.493"/>
    </inkml:context>
    <inkml:brush xml:id="br0">
      <inkml:brushProperty name="width" value="0.2" units="cm"/>
      <inkml:brushProperty name="height" value="0.2" units="cm"/>
      <inkml:brushProperty name="color" value="#FFFFFF"/>
    </inkml:brush>
  </inkml:definitions>
  <inkml:trace contextRef="#ctx0" brushRef="#br0">180 229 24575,'0'-229'0,"1"293"0,-3 78 0,0-130 0,-1 1 0,-1-1 0,0 1 0,-1-1 0,-1 0 0,1-1 0,-2 1 0,-10 13 0,-8 18 0,24-40 0,-1 0 0,1-1 0,-1 1 0,0-1 0,0 1 0,0-1 0,0 0 0,0 1 0,-1-1 0,1-1 0,-1 1 0,1 0 0,-1 0 0,0-1 0,1 0 0,-1 1 0,0-1 0,-3 1 0,4-2 0,1 0 0,-1 0 0,1 0 0,-1 0 0,1-1 0,-1 1 0,1 0 0,-1-1 0,1 1 0,-1-1 0,1 1 0,0-1 0,-1 0 0,1 0 0,0 1 0,-1-1 0,1 0 0,0 0 0,0 0 0,0 0 0,0-1 0,0 1 0,0 0 0,0 0 0,0-1 0,0 1 0,1 0 0,-1-1 0,1 1 0,-1-1 0,1 1 0,-1 0 0,1-1 0,0 0 0,0 1 0,-1-1 0,1-1 0,-2-14 0,1 1 0,0-1 0,2-19 0,-1 21 0,1 0 0,-2 0 0,0 0 0,-5-23 0,5 33 0,-1 0 0,1 0 0,0 0 0,1 0 0,-1 1 0,1-1 0,0 0 0,1-7 0,-1 11 0,1-1 0,-1 1 0,1-1 0,0 1 0,0-1 0,0 1 0,0-1 0,0 1 0,0 0 0,0-1 0,0 1 0,0 0 0,0 0 0,1 0 0,-1 0 0,1 0 0,-1 0 0,1 0 0,-1 0 0,1 1 0,-1-1 0,1 1 0,-1-1 0,1 1 0,0-1 0,-1 1 0,4 0 0,27-3 0,0 1 0,63 5 0,-16 0 0,38-3-1365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14.208"/>
    </inkml:context>
    <inkml:brush xml:id="br0">
      <inkml:brushProperty name="width" value="0.035" units="cm"/>
      <inkml:brushProperty name="height" value="0.035" units="cm"/>
      <inkml:brushProperty name="color" value="#FFFFFF"/>
    </inkml:brush>
  </inkml:definitions>
  <inkml:trace contextRef="#ctx0" brushRef="#br0">73 178 24575,'-3'-3'0,"1"-1"0,0 1 0,0-1 0,0 1 0,1-1 0,-1 0 0,1 1 0,0-1 0,0 0 0,0 0 0,0 0 0,1 0 0,0-8 0,-4-14 0,4 25 0,0 1 0,0-1 0,0 1 0,0-1 0,0 1 0,0-1 0,0 1 0,0-1 0,0 1 0,0 0 0,0-1 0,0 1 0,-1-1 0,1 1 0,0-1 0,0 1 0,0 0 0,-1-1 0,1 1 0,0 0 0,-1-1 0,1 1 0,0 0 0,-1-1 0,1 1 0,0 0 0,-1 0 0,1-1 0,-1 1 0,1 0 0,-1 0 0,-5 12 0,-2 25 0,8-33 0,-3 30 0,-13 55 0,16-89 0,0 0 0,0 0 0,0 0 0,-1 0 0,1 0 0,0 0 0,0 0 0,0-1 0,0 1 0,0 0 0,0 0 0,0 0 0,0 0 0,0 0 0,0 0 0,-1 0 0,1 0 0,0 0 0,0 0 0,0 0 0,0 0 0,0 0 0,0 0 0,0 0 0,0 0 0,-1 0 0,1 0 0,0 0 0,0 0 0,0 0 0,0 0 0,0 0 0,0 0 0,0 0 0,0 1 0,0-1 0,-1 0 0,1 0 0,0 0 0,0 0 0,0 0 0,0 0 0,-3-21 0,1-29 0,3-135 0,-1 247 0,0-22 0,0-35 0,0-17 0,-1-17 0,0-4 0,1 32 0,1 4 0,0 18 0,5 23 2,2 0 0,14 44 0,-5-18-1373,-8-32-5455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22.148"/>
    </inkml:context>
    <inkml:brush xml:id="br0">
      <inkml:brushProperty name="width" value="0.2" units="cm"/>
      <inkml:brushProperty name="height" value="0.2" units="cm"/>
      <inkml:brushProperty name="color" value="#FFFFFF"/>
    </inkml:brush>
  </inkml:definitions>
  <inkml:trace contextRef="#ctx0" brushRef="#br0">97 1 24575,'-2'0'0,"0"1"0,1-1 0,-1 1 0,1 0 0,-1 0 0,1-1 0,-1 1 0,1 0 0,-1 1 0,1-1 0,0 0 0,0 0 0,0 0 0,0 1 0,-1-1 0,2 1 0,-3 2 0,-15 29 0,17-31 0,-9 19 0,1 1 0,1 0 0,-10 41 0,16-53 0,0 0 0,1 0 0,0 0 0,0 1 0,1-1 0,1 0 0,0 0 0,0 0 0,1 0 0,0 0 0,5 14 0,174 460-1365,-170-450-5461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7:26:28.493"/>
    </inkml:context>
    <inkml:brush xml:id="br0">
      <inkml:brushProperty name="width" value="0.2" units="cm"/>
      <inkml:brushProperty name="height" value="0.2" units="cm"/>
      <inkml:brushProperty name="color" value="#FFFFFF"/>
    </inkml:brush>
  </inkml:definitions>
  <inkml:trace contextRef="#ctx0" brushRef="#br0">180 229 24575,'0'-229'0,"1"293"0,-3 78 0,0-130 0,-1 1 0,-1-1 0,0 1 0,-1-1 0,-1 0 0,1-1 0,-2 1 0,-10 13 0,-8 18 0,24-40 0,-1 0 0,1-1 0,-1 1 0,0-1 0,0 1 0,0-1 0,0 0 0,0 1 0,-1-1 0,1-1 0,-1 1 0,1 0 0,-1 0 0,0-1 0,1 0 0,-1 1 0,0-1 0,-3 1 0,4-2 0,1 0 0,-1 0 0,1 0 0,-1 0 0,1-1 0,-1 1 0,1 0 0,-1-1 0,1 1 0,-1-1 0,1 1 0,0-1 0,-1 0 0,1 0 0,0 1 0,-1-1 0,1 0 0,0 0 0,0 0 0,0 0 0,0-1 0,0 1 0,0 0 0,0 0 0,0-1 0,0 1 0,1 0 0,-1-1 0,1 1 0,-1-1 0,1 1 0,-1 0 0,1-1 0,0 0 0,0 1 0,-1-1 0,1-1 0,-2-14 0,1 1 0,0-1 0,2-19 0,-1 21 0,1 0 0,-2 0 0,0 0 0,-5-23 0,5 33 0,-1 0 0,1 0 0,0 0 0,1 0 0,-1 1 0,1-1 0,0 0 0,1-7 0,-1 11 0,1-1 0,-1 1 0,1-1 0,0 1 0,0-1 0,0 1 0,0-1 0,0 1 0,0 0 0,0-1 0,0 1 0,0 0 0,0 0 0,1 0 0,-1 0 0,1 0 0,-1 0 0,1 0 0,-1 0 0,1 1 0,-1-1 0,1 1 0,-1-1 0,1 1 0,0-1 0,-1 1 0,4 0 0,27-3 0,0 1 0,63 5 0,-16 0 0,38-3-1365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5DC80-7500-437B-B4D3-3579CD47957A}" type="datetimeFigureOut">
              <a:rPr lang="en-IL" smtClean="0"/>
              <a:t>21/06/2025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827A9-AE39-4482-9EEF-F9668095E174}" type="slidenum">
              <a:rPr lang="en-IL" smtClean="0"/>
              <a:t>‹#›</a:t>
            </a:fld>
            <a:endParaRPr lang="en-IL"/>
          </a:p>
        </p:txBody>
      </p:sp>
    </p:spTree>
    <p:extLst>
      <p:ext uri="{BB962C8B-B14F-4D97-AF65-F5344CB8AC3E}">
        <p14:creationId xmlns:p14="http://schemas.microsoft.com/office/powerpoint/2010/main" val="79833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4</a:t>
            </a:fld>
            <a:endParaRPr lang="en-IL"/>
          </a:p>
        </p:txBody>
      </p:sp>
    </p:spTree>
    <p:extLst>
      <p:ext uri="{BB962C8B-B14F-4D97-AF65-F5344CB8AC3E}">
        <p14:creationId xmlns:p14="http://schemas.microsoft.com/office/powerpoint/2010/main" val="57740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6</a:t>
            </a:fld>
            <a:endParaRPr lang="en-IL"/>
          </a:p>
        </p:txBody>
      </p:sp>
    </p:spTree>
    <p:extLst>
      <p:ext uri="{BB962C8B-B14F-4D97-AF65-F5344CB8AC3E}">
        <p14:creationId xmlns:p14="http://schemas.microsoft.com/office/powerpoint/2010/main" val="275240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8</a:t>
            </a:fld>
            <a:endParaRPr lang="en-IL"/>
          </a:p>
        </p:txBody>
      </p:sp>
    </p:spTree>
    <p:extLst>
      <p:ext uri="{BB962C8B-B14F-4D97-AF65-F5344CB8AC3E}">
        <p14:creationId xmlns:p14="http://schemas.microsoft.com/office/powerpoint/2010/main" val="364503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9</a:t>
            </a:fld>
            <a:endParaRPr lang="en-IL"/>
          </a:p>
        </p:txBody>
      </p:sp>
    </p:spTree>
    <p:extLst>
      <p:ext uri="{BB962C8B-B14F-4D97-AF65-F5344CB8AC3E}">
        <p14:creationId xmlns:p14="http://schemas.microsoft.com/office/powerpoint/2010/main" val="69836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11</a:t>
            </a:fld>
            <a:endParaRPr lang="en-IL"/>
          </a:p>
        </p:txBody>
      </p:sp>
    </p:spTree>
    <p:extLst>
      <p:ext uri="{BB962C8B-B14F-4D97-AF65-F5344CB8AC3E}">
        <p14:creationId xmlns:p14="http://schemas.microsoft.com/office/powerpoint/2010/main" val="266620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9827A9-AE39-4482-9EEF-F9668095E174}" type="slidenum">
              <a:rPr lang="en-IL" smtClean="0"/>
              <a:t>12</a:t>
            </a:fld>
            <a:endParaRPr lang="en-IL"/>
          </a:p>
        </p:txBody>
      </p:sp>
    </p:spTree>
    <p:extLst>
      <p:ext uri="{BB962C8B-B14F-4D97-AF65-F5344CB8AC3E}">
        <p14:creationId xmlns:p14="http://schemas.microsoft.com/office/powerpoint/2010/main" val="423755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6/21/2025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40977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6/21/2025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3796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6/21/2025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51959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6/21/2025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4397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6/21/2025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5785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6/21/2025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0621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6/21/2025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3042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6/21/2025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5755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6/21/2025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2360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6/21/2025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6/21/2025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98055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6/21/2025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34671708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3.png"/><Relationship Id="rId10" Type="http://schemas.openxmlformats.org/officeDocument/2006/relationships/image" Target="../media/image32.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37.png"/><Relationship Id="rId4" Type="http://schemas.openxmlformats.org/officeDocument/2006/relationships/customXml" Target="../ink/ink5.xm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cm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6" name="Picture 5" descr="A computer with a credit card and a credit card on the screen">
            <a:extLst>
              <a:ext uri="{FF2B5EF4-FFF2-40B4-BE49-F238E27FC236}">
                <a16:creationId xmlns:a16="http://schemas.microsoft.com/office/drawing/2014/main" id="{5EADFA4B-0F6A-8B97-8E9F-4DF7ABC1808D}"/>
              </a:ext>
            </a:extLst>
          </p:cNvPr>
          <p:cNvPicPr>
            <a:picLocks noChangeAspect="1"/>
          </p:cNvPicPr>
          <p:nvPr/>
        </p:nvPicPr>
        <p:blipFill>
          <a:blip r:embed="rId2">
            <a:extLst>
              <a:ext uri="{28A0092B-C50C-407E-A947-70E740481C1C}">
                <a14:useLocalDpi xmlns:a14="http://schemas.microsoft.com/office/drawing/2010/main" val="0"/>
              </a:ext>
            </a:extLst>
          </a:blip>
          <a:srcRect t="15730"/>
          <a:stretch>
            <a:fillRect/>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495DEB6A-976D-98B6-8875-F4C240958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4800"/>
            <a:ext cx="12192000" cy="2743202"/>
          </a:xfrm>
          <a:prstGeom prst="rect">
            <a:avLst/>
          </a:prstGeom>
          <a:gradFill>
            <a:gsLst>
              <a:gs pos="0">
                <a:schemeClr val="bg1">
                  <a:alpha val="0"/>
                </a:schemeClr>
              </a:gs>
              <a:gs pos="43000">
                <a:schemeClr val="bg1">
                  <a:alpha val="25000"/>
                </a:schemeClr>
              </a:gs>
              <a:gs pos="59000">
                <a:schemeClr val="bg1">
                  <a:alpha val="35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18824965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03275-9669-FF12-B233-5007DB1D914E}"/>
              </a:ext>
            </a:extLst>
          </p:cNvPr>
          <p:cNvSpPr>
            <a:spLocks noGrp="1"/>
          </p:cNvSpPr>
          <p:nvPr>
            <p:ph type="title"/>
          </p:nvPr>
        </p:nvSpPr>
        <p:spPr>
          <a:xfrm>
            <a:off x="614679" y="548640"/>
            <a:ext cx="4779572" cy="2067705"/>
          </a:xfrm>
        </p:spPr>
        <p:txBody>
          <a:bodyPr anchor="t">
            <a:normAutofit/>
          </a:bodyPr>
          <a:lstStyle/>
          <a:p>
            <a:r>
              <a:rPr lang="en-US" dirty="0">
                <a:latin typeface="Abadi" panose="020B0604020104020204" pitchFamily="34" charset="0"/>
              </a:rPr>
              <a:t>Relationships</a:t>
            </a:r>
            <a:endParaRPr lang="en-IL" dirty="0"/>
          </a:p>
        </p:txBody>
      </p:sp>
      <p:pic>
        <p:nvPicPr>
          <p:cNvPr id="15" name="Graphic 14" descr="Cycle with People">
            <a:extLst>
              <a:ext uri="{FF2B5EF4-FFF2-40B4-BE49-F238E27FC236}">
                <a16:creationId xmlns:a16="http://schemas.microsoft.com/office/drawing/2014/main" id="{3E57CEA4-38E8-4091-3BD9-96431CAE2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440" y="2193961"/>
            <a:ext cx="3333077" cy="3333077"/>
          </a:xfrm>
          <a:prstGeom prst="rect">
            <a:avLst/>
          </a:prstGeom>
        </p:spPr>
      </p:pic>
      <p:sp>
        <p:nvSpPr>
          <p:cNvPr id="5" name="Content Placeholder 4">
            <a:extLst>
              <a:ext uri="{FF2B5EF4-FFF2-40B4-BE49-F238E27FC236}">
                <a16:creationId xmlns:a16="http://schemas.microsoft.com/office/drawing/2014/main" id="{9DEF4B8E-A0E2-C635-72FF-4F77CDCC10A7}"/>
              </a:ext>
            </a:extLst>
          </p:cNvPr>
          <p:cNvSpPr>
            <a:spLocks noGrp="1"/>
          </p:cNvSpPr>
          <p:nvPr>
            <p:ph idx="1"/>
          </p:nvPr>
        </p:nvSpPr>
        <p:spPr>
          <a:xfrm>
            <a:off x="6247691" y="548640"/>
            <a:ext cx="5546770" cy="5760721"/>
          </a:xfrm>
        </p:spPr>
        <p:txBody>
          <a:bodyPr anchor="t">
            <a:normAutofit lnSpcReduction="10000"/>
          </a:bodyPr>
          <a:lstStyle/>
          <a:p>
            <a:pPr marL="0" indent="0">
              <a:lnSpc>
                <a:spcPct val="110000"/>
              </a:lnSpc>
              <a:buNone/>
            </a:pPr>
            <a:r>
              <a:rPr lang="en-US" b="1" dirty="0">
                <a:latin typeface="Abadi" panose="020B0604020104020204" pitchFamily="34" charset="0"/>
              </a:rPr>
              <a:t>User – Product</a:t>
            </a:r>
          </a:p>
          <a:p>
            <a:pPr marL="0" indent="0">
              <a:lnSpc>
                <a:spcPct val="110000"/>
              </a:lnSpc>
              <a:buNone/>
            </a:pPr>
            <a:r>
              <a:rPr lang="en-US" sz="1500" dirty="0">
                <a:latin typeface="Abadi" panose="020B0604020104020204" pitchFamily="34" charset="0"/>
              </a:rPr>
              <a:t>Relationship: sells</a:t>
            </a:r>
          </a:p>
          <a:p>
            <a:pPr marL="0" indent="0">
              <a:lnSpc>
                <a:spcPct val="110000"/>
              </a:lnSpc>
              <a:buNone/>
            </a:pPr>
            <a:r>
              <a:rPr lang="en-US" sz="1500" dirty="0">
                <a:latin typeface="Abadi" panose="020B0604020104020204" pitchFamily="34" charset="0"/>
              </a:rPr>
              <a:t>Each seller (a user with the role "Seller") can manage multiple products.</a:t>
            </a:r>
          </a:p>
          <a:p>
            <a:pPr marL="0" indent="0">
              <a:lnSpc>
                <a:spcPct val="110000"/>
              </a:lnSpc>
              <a:buNone/>
            </a:pPr>
            <a:r>
              <a:rPr lang="en-US" sz="1500" dirty="0">
                <a:latin typeface="Abadi" panose="020B0604020104020204" pitchFamily="34" charset="0"/>
              </a:rPr>
              <a:t>Each product is owned by one seller.</a:t>
            </a:r>
          </a:p>
          <a:p>
            <a:pPr marL="0" indent="0">
              <a:lnSpc>
                <a:spcPct val="110000"/>
              </a:lnSpc>
              <a:buNone/>
            </a:pPr>
            <a:r>
              <a:rPr lang="en-US" sz="1500" dirty="0">
                <a:latin typeface="Abadi" panose="020B0604020104020204" pitchFamily="34" charset="0"/>
              </a:rPr>
              <a:t>Cardinality: One-to-Many (1:N)</a:t>
            </a:r>
          </a:p>
          <a:p>
            <a:pPr marL="0" indent="0">
              <a:lnSpc>
                <a:spcPct val="110000"/>
              </a:lnSpc>
              <a:buNone/>
            </a:pPr>
            <a:r>
              <a:rPr lang="en-US" sz="1500" dirty="0">
                <a:latin typeface="Abadi" panose="020B0604020104020204" pitchFamily="34" charset="0"/>
              </a:rPr>
              <a:t>Relationship: buys</a:t>
            </a:r>
          </a:p>
          <a:p>
            <a:pPr marL="0" indent="0">
              <a:lnSpc>
                <a:spcPct val="110000"/>
              </a:lnSpc>
              <a:buNone/>
            </a:pPr>
            <a:r>
              <a:rPr lang="en-US" sz="1500" dirty="0">
                <a:latin typeface="Abadi" panose="020B0604020104020204" pitchFamily="34" charset="0"/>
              </a:rPr>
              <a:t>Each</a:t>
            </a:r>
            <a:r>
              <a:rPr lang="he-IL" sz="1500" dirty="0">
                <a:latin typeface="Abadi" panose="020B0604020104020204" pitchFamily="34" charset="0"/>
              </a:rPr>
              <a:t> </a:t>
            </a:r>
            <a:r>
              <a:rPr lang="en-US" sz="1500" dirty="0">
                <a:latin typeface="Abadi" panose="020B0604020104020204" pitchFamily="34" charset="0"/>
              </a:rPr>
              <a:t>buyer (a user with the role “Buyer") can buy multiple products.</a:t>
            </a:r>
          </a:p>
          <a:p>
            <a:pPr marL="0" indent="0">
              <a:lnSpc>
                <a:spcPct val="110000"/>
              </a:lnSpc>
              <a:buNone/>
            </a:pPr>
            <a:r>
              <a:rPr lang="en-US" sz="1500" dirty="0">
                <a:latin typeface="Abadi" panose="020B0604020104020204" pitchFamily="34" charset="0"/>
              </a:rPr>
              <a:t>Each product can be purchased by many users.</a:t>
            </a:r>
            <a:endParaRPr lang="he-IL" sz="1500" dirty="0">
              <a:latin typeface="Abadi" panose="020B0604020104020204" pitchFamily="34" charset="0"/>
            </a:endParaRPr>
          </a:p>
          <a:p>
            <a:pPr marL="0" indent="0">
              <a:lnSpc>
                <a:spcPct val="110000"/>
              </a:lnSpc>
              <a:buNone/>
            </a:pPr>
            <a:r>
              <a:rPr lang="en-US" sz="1500" dirty="0">
                <a:latin typeface="Abadi" panose="020B0604020104020204" pitchFamily="34" charset="0"/>
              </a:rPr>
              <a:t>Cardinality: Many-to-Many (M:N)</a:t>
            </a:r>
          </a:p>
          <a:p>
            <a:pPr marL="0" indent="0">
              <a:lnSpc>
                <a:spcPct val="110000"/>
              </a:lnSpc>
              <a:buNone/>
            </a:pPr>
            <a:r>
              <a:rPr lang="en-US" b="1" dirty="0">
                <a:latin typeface="Abadi" panose="020B0604020104020204" pitchFamily="34" charset="0"/>
              </a:rPr>
              <a:t>Order – Product</a:t>
            </a:r>
          </a:p>
          <a:p>
            <a:pPr marL="0" indent="0">
              <a:lnSpc>
                <a:spcPct val="110000"/>
              </a:lnSpc>
              <a:buNone/>
            </a:pPr>
            <a:r>
              <a:rPr lang="en-US" sz="1500" dirty="0">
                <a:latin typeface="Abadi" panose="020B0604020104020204" pitchFamily="34" charset="0"/>
              </a:rPr>
              <a:t>Relationship: contains</a:t>
            </a:r>
          </a:p>
          <a:p>
            <a:pPr marL="0" indent="0">
              <a:lnSpc>
                <a:spcPct val="110000"/>
              </a:lnSpc>
              <a:buNone/>
            </a:pPr>
            <a:r>
              <a:rPr lang="en-US" sz="1500" dirty="0">
                <a:latin typeface="Abadi" panose="020B0604020104020204" pitchFamily="34" charset="0"/>
              </a:rPr>
              <a:t>Each order contains multiple products.</a:t>
            </a:r>
          </a:p>
          <a:p>
            <a:pPr marL="0" indent="0">
              <a:lnSpc>
                <a:spcPct val="110000"/>
              </a:lnSpc>
              <a:buNone/>
            </a:pPr>
            <a:r>
              <a:rPr lang="en-US" sz="1500" dirty="0">
                <a:latin typeface="Abadi" panose="020B0604020104020204" pitchFamily="34" charset="0"/>
              </a:rPr>
              <a:t>Each product can appear in many orders.</a:t>
            </a:r>
          </a:p>
          <a:p>
            <a:pPr marL="0" indent="0">
              <a:lnSpc>
                <a:spcPct val="110000"/>
              </a:lnSpc>
              <a:buNone/>
            </a:pPr>
            <a:r>
              <a:rPr lang="en-US" sz="1500" dirty="0">
                <a:latin typeface="Abadi" panose="020B0604020104020204" pitchFamily="34" charset="0"/>
              </a:rPr>
              <a:t>Cardinality: Many-to-Many (M:N)</a:t>
            </a:r>
            <a:endParaRPr lang="en-IL" sz="1500" dirty="0">
              <a:latin typeface="Abadi" panose="020B0604020104020204" pitchFamily="34" charset="0"/>
            </a:endParaRPr>
          </a:p>
        </p:txBody>
      </p:sp>
    </p:spTree>
    <p:extLst>
      <p:ext uri="{BB962C8B-B14F-4D97-AF65-F5344CB8AC3E}">
        <p14:creationId xmlns:p14="http://schemas.microsoft.com/office/powerpoint/2010/main" val="2454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9CA63-F2D1-C014-B376-DEAF6EA2D4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8ED66-2682-9B43-1F4E-9AF847F1E192}"/>
              </a:ext>
            </a:extLst>
          </p:cNvPr>
          <p:cNvSpPr>
            <a:spLocks noGrp="1"/>
          </p:cNvSpPr>
          <p:nvPr>
            <p:ph type="title"/>
          </p:nvPr>
        </p:nvSpPr>
        <p:spPr>
          <a:xfrm>
            <a:off x="614679" y="548640"/>
            <a:ext cx="4779572" cy="2067705"/>
          </a:xfrm>
        </p:spPr>
        <p:txBody>
          <a:bodyPr anchor="t">
            <a:normAutofit/>
          </a:bodyPr>
          <a:lstStyle/>
          <a:p>
            <a:r>
              <a:rPr lang="en-US" dirty="0">
                <a:latin typeface="Abadi" panose="020B0604020104020204" pitchFamily="34" charset="0"/>
              </a:rPr>
              <a:t>Relationships</a:t>
            </a:r>
            <a:endParaRPr lang="en-IL" dirty="0"/>
          </a:p>
        </p:txBody>
      </p:sp>
      <p:pic>
        <p:nvPicPr>
          <p:cNvPr id="15" name="Graphic 14" descr="Cycle with People">
            <a:extLst>
              <a:ext uri="{FF2B5EF4-FFF2-40B4-BE49-F238E27FC236}">
                <a16:creationId xmlns:a16="http://schemas.microsoft.com/office/drawing/2014/main" id="{5EDBF909-3100-09CA-3F4C-083C26A806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40" y="2193961"/>
            <a:ext cx="3333077" cy="3333077"/>
          </a:xfrm>
          <a:prstGeom prst="rect">
            <a:avLst/>
          </a:prstGeom>
        </p:spPr>
      </p:pic>
      <p:sp>
        <p:nvSpPr>
          <p:cNvPr id="5" name="Content Placeholder 4">
            <a:extLst>
              <a:ext uri="{FF2B5EF4-FFF2-40B4-BE49-F238E27FC236}">
                <a16:creationId xmlns:a16="http://schemas.microsoft.com/office/drawing/2014/main" id="{EA3D747F-54E6-72AD-8EDA-B3D5A995398D}"/>
              </a:ext>
            </a:extLst>
          </p:cNvPr>
          <p:cNvSpPr>
            <a:spLocks noGrp="1"/>
          </p:cNvSpPr>
          <p:nvPr>
            <p:ph idx="1"/>
          </p:nvPr>
        </p:nvSpPr>
        <p:spPr>
          <a:xfrm>
            <a:off x="6096000" y="997373"/>
            <a:ext cx="5546770" cy="5327227"/>
          </a:xfrm>
        </p:spPr>
        <p:txBody>
          <a:bodyPr anchor="t">
            <a:normAutofit/>
          </a:bodyPr>
          <a:lstStyle/>
          <a:p>
            <a:pPr marL="0" indent="0">
              <a:buNone/>
            </a:pPr>
            <a:r>
              <a:rPr lang="en-US" b="1" dirty="0">
                <a:latin typeface="Abadi" panose="020B0604020104020204" pitchFamily="34" charset="0"/>
              </a:rPr>
              <a:t>ShoppingCart – Product</a:t>
            </a:r>
          </a:p>
          <a:p>
            <a:pPr marL="0" indent="0">
              <a:buNone/>
            </a:pPr>
            <a:r>
              <a:rPr lang="en-US" sz="1600" dirty="0">
                <a:latin typeface="Abadi" panose="020B0604020104020204" pitchFamily="34" charset="0"/>
              </a:rPr>
              <a:t>Relationship: contains</a:t>
            </a:r>
          </a:p>
          <a:p>
            <a:pPr marL="0" indent="0">
              <a:buNone/>
            </a:pPr>
            <a:r>
              <a:rPr lang="en-US" sz="1600" dirty="0">
                <a:latin typeface="Abadi" panose="020B0604020104020204" pitchFamily="34" charset="0"/>
              </a:rPr>
              <a:t>A shopping cart can contain multiple products.</a:t>
            </a:r>
          </a:p>
          <a:p>
            <a:pPr marL="0" indent="0">
              <a:buNone/>
            </a:pPr>
            <a:r>
              <a:rPr lang="en-US" sz="1600" dirty="0">
                <a:latin typeface="Abadi" panose="020B0604020104020204" pitchFamily="34" charset="0"/>
              </a:rPr>
              <a:t>A product can appear in multiple shopping carts.</a:t>
            </a:r>
          </a:p>
          <a:p>
            <a:pPr marL="0" indent="0">
              <a:buNone/>
            </a:pPr>
            <a:r>
              <a:rPr lang="en-US" sz="1600" dirty="0">
                <a:latin typeface="Abadi" panose="020B0604020104020204" pitchFamily="34" charset="0"/>
              </a:rPr>
              <a:t>Includes a quantity field per item.</a:t>
            </a:r>
          </a:p>
          <a:p>
            <a:pPr marL="0" indent="0">
              <a:buNone/>
            </a:pPr>
            <a:r>
              <a:rPr lang="en-US" sz="1600" dirty="0">
                <a:latin typeface="Abadi" panose="020B0604020104020204" pitchFamily="34" charset="0"/>
              </a:rPr>
              <a:t>Cardinality: Many-to-Many (M:N)</a:t>
            </a:r>
          </a:p>
          <a:p>
            <a:pPr marL="0" indent="0">
              <a:buNone/>
            </a:pPr>
            <a:r>
              <a:rPr lang="en-US" b="1" dirty="0">
                <a:latin typeface="Abadi" panose="020B0604020104020204" pitchFamily="34" charset="0"/>
              </a:rPr>
              <a:t>Product &amp; User – Review</a:t>
            </a:r>
          </a:p>
          <a:p>
            <a:pPr marL="0" indent="0">
              <a:buNone/>
            </a:pPr>
            <a:r>
              <a:rPr lang="en-US" sz="1600" dirty="0">
                <a:latin typeface="Abadi" panose="020B0604020104020204" pitchFamily="34" charset="0"/>
              </a:rPr>
              <a:t>Each review is linked to both a product and the user who wrote it.</a:t>
            </a:r>
          </a:p>
          <a:p>
            <a:pPr marL="0" indent="0">
              <a:buNone/>
            </a:pPr>
            <a:r>
              <a:rPr lang="en-US" sz="1600" dirty="0">
                <a:latin typeface="Abadi" panose="020B0604020104020204" pitchFamily="34" charset="0"/>
              </a:rPr>
              <a:t>Cardinality:</a:t>
            </a:r>
          </a:p>
          <a:p>
            <a:pPr marL="0" indent="0">
              <a:buNone/>
            </a:pPr>
            <a:r>
              <a:rPr lang="en-US" sz="1600" dirty="0">
                <a:latin typeface="Abadi" panose="020B0604020104020204" pitchFamily="34" charset="0"/>
              </a:rPr>
              <a:t>User → Review: 1:N</a:t>
            </a:r>
          </a:p>
          <a:p>
            <a:pPr marL="0" indent="0">
              <a:buNone/>
            </a:pPr>
            <a:r>
              <a:rPr lang="en-US" sz="1600" dirty="0">
                <a:latin typeface="Abadi" panose="020B0604020104020204" pitchFamily="34" charset="0"/>
              </a:rPr>
              <a:t>Product → Review: 1:N</a:t>
            </a:r>
            <a:endParaRPr lang="en-IL" sz="1600" dirty="0">
              <a:latin typeface="Abadi" panose="020B0604020104020204" pitchFamily="34" charset="0"/>
            </a:endParaRPr>
          </a:p>
        </p:txBody>
      </p:sp>
    </p:spTree>
    <p:extLst>
      <p:ext uri="{BB962C8B-B14F-4D97-AF65-F5344CB8AC3E}">
        <p14:creationId xmlns:p14="http://schemas.microsoft.com/office/powerpoint/2010/main" val="311054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210342-C3F4-5EAC-3A4D-4770C07F3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and white diagram&#10;&#10;AI-generated content may be incorrect.">
            <a:extLst>
              <a:ext uri="{FF2B5EF4-FFF2-40B4-BE49-F238E27FC236}">
                <a16:creationId xmlns:a16="http://schemas.microsoft.com/office/drawing/2014/main" id="{F2EEEFDE-622D-1C29-F2AA-B7585529AD6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34" r="1" b="1"/>
          <a:stretch>
            <a:fillRect/>
          </a:stretch>
        </p:blipFill>
        <p:spPr>
          <a:xfrm>
            <a:off x="3086100" y="419100"/>
            <a:ext cx="6019800" cy="6033902"/>
          </a:xfrm>
          <a:prstGeom prst="rect">
            <a:avLst/>
          </a:prstGeom>
        </p:spPr>
      </p:pic>
    </p:spTree>
    <p:extLst>
      <p:ext uri="{BB962C8B-B14F-4D97-AF65-F5344CB8AC3E}">
        <p14:creationId xmlns:p14="http://schemas.microsoft.com/office/powerpoint/2010/main" val="16942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duct">
            <a:extLst>
              <a:ext uri="{FF2B5EF4-FFF2-40B4-BE49-F238E27FC236}">
                <a16:creationId xmlns:a16="http://schemas.microsoft.com/office/drawing/2014/main" id="{D251D0A0-ADDA-04A9-A305-F54154FFF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8" y="0"/>
            <a:ext cx="9064963" cy="6858000"/>
          </a:xfrm>
          <a:prstGeom prst="rect">
            <a:avLst/>
          </a:prstGeom>
        </p:spPr>
      </p:pic>
    </p:spTree>
    <p:extLst>
      <p:ext uri="{BB962C8B-B14F-4D97-AF65-F5344CB8AC3E}">
        <p14:creationId xmlns:p14="http://schemas.microsoft.com/office/powerpoint/2010/main" val="396068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several servers&#10;&#10;AI-generated content may be incorrect.">
            <a:extLst>
              <a:ext uri="{FF2B5EF4-FFF2-40B4-BE49-F238E27FC236}">
                <a16:creationId xmlns:a16="http://schemas.microsoft.com/office/drawing/2014/main" id="{95262F76-401E-9A5D-2676-11E5A090E5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91" r="9091"/>
          <a:stretch>
            <a:fillRect/>
          </a:stretch>
        </p:blipFill>
        <p:spPr>
          <a:xfrm>
            <a:off x="20" y="-1"/>
            <a:ext cx="12191980" cy="6858001"/>
          </a:xfrm>
          <a:prstGeom prst="rect">
            <a:avLst/>
          </a:prstGeom>
        </p:spPr>
      </p:pic>
      <p:sp>
        <p:nvSpPr>
          <p:cNvPr id="26" name="Rectangle 25">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9C8040E-3C0D-20A9-5D53-945D80F11364}"/>
              </a:ext>
            </a:extLst>
          </p:cNvPr>
          <p:cNvSpPr txBox="1"/>
          <p:nvPr/>
        </p:nvSpPr>
        <p:spPr>
          <a:xfrm>
            <a:off x="254001" y="270933"/>
            <a:ext cx="3327400" cy="923330"/>
          </a:xfrm>
          <a:prstGeom prst="rect">
            <a:avLst/>
          </a:prstGeom>
          <a:noFill/>
        </p:spPr>
        <p:txBody>
          <a:bodyPr wrap="square" rtlCol="0">
            <a:spAutoFit/>
          </a:bodyPr>
          <a:lstStyle/>
          <a:p>
            <a:r>
              <a:rPr lang="en-US" sz="5400" dirty="0">
                <a:latin typeface="Abadi" panose="020B0604020104020204" pitchFamily="34" charset="0"/>
              </a:rPr>
              <a:t>The Tables</a:t>
            </a:r>
            <a:endParaRPr lang="en-IL" sz="5400" dirty="0">
              <a:latin typeface="Abadi" panose="020B0604020104020204" pitchFamily="34" charset="0"/>
            </a:endParaRPr>
          </a:p>
        </p:txBody>
      </p:sp>
    </p:spTree>
    <p:extLst>
      <p:ext uri="{BB962C8B-B14F-4D97-AF65-F5344CB8AC3E}">
        <p14:creationId xmlns:p14="http://schemas.microsoft.com/office/powerpoint/2010/main" val="7468598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22CF-B158-28A8-1E4F-9B7742048873}"/>
              </a:ext>
            </a:extLst>
          </p:cNvPr>
          <p:cNvSpPr>
            <a:spLocks noGrp="1"/>
          </p:cNvSpPr>
          <p:nvPr>
            <p:ph type="title"/>
          </p:nvPr>
        </p:nvSpPr>
        <p:spPr/>
        <p:txBody>
          <a:bodyPr/>
          <a:lstStyle/>
          <a:p>
            <a:r>
              <a:rPr lang="en-US" dirty="0"/>
              <a:t>The Tables</a:t>
            </a:r>
            <a:endParaRPr lang="en-IL" dirty="0"/>
          </a:p>
        </p:txBody>
      </p:sp>
      <p:pic>
        <p:nvPicPr>
          <p:cNvPr id="7" name="Picture 6">
            <a:extLst>
              <a:ext uri="{FF2B5EF4-FFF2-40B4-BE49-F238E27FC236}">
                <a16:creationId xmlns:a16="http://schemas.microsoft.com/office/drawing/2014/main" id="{58241AE0-FC90-A930-4915-022695FE08A4}"/>
              </a:ext>
            </a:extLst>
          </p:cNvPr>
          <p:cNvPicPr>
            <a:picLocks noChangeAspect="1"/>
          </p:cNvPicPr>
          <p:nvPr/>
        </p:nvPicPr>
        <p:blipFill>
          <a:blip r:embed="rId2"/>
          <a:stretch>
            <a:fillRect/>
          </a:stretch>
        </p:blipFill>
        <p:spPr>
          <a:xfrm>
            <a:off x="612648" y="1535015"/>
            <a:ext cx="8859486" cy="1400370"/>
          </a:xfrm>
          <a:prstGeom prst="rect">
            <a:avLst/>
          </a:prstGeom>
        </p:spPr>
      </p:pic>
      <p:pic>
        <p:nvPicPr>
          <p:cNvPr id="9" name="Picture 8">
            <a:extLst>
              <a:ext uri="{FF2B5EF4-FFF2-40B4-BE49-F238E27FC236}">
                <a16:creationId xmlns:a16="http://schemas.microsoft.com/office/drawing/2014/main" id="{0E30141C-52BD-39D2-D550-4BE96BF0A502}"/>
              </a:ext>
            </a:extLst>
          </p:cNvPr>
          <p:cNvPicPr>
            <a:picLocks noChangeAspect="1"/>
          </p:cNvPicPr>
          <p:nvPr/>
        </p:nvPicPr>
        <p:blipFill>
          <a:blip r:embed="rId3"/>
          <a:stretch>
            <a:fillRect/>
          </a:stretch>
        </p:blipFill>
        <p:spPr>
          <a:xfrm>
            <a:off x="555490" y="3281999"/>
            <a:ext cx="8973802" cy="1486107"/>
          </a:xfrm>
          <a:prstGeom prst="rect">
            <a:avLst/>
          </a:prstGeom>
        </p:spPr>
      </p:pic>
      <p:pic>
        <p:nvPicPr>
          <p:cNvPr id="11" name="Picture 10">
            <a:extLst>
              <a:ext uri="{FF2B5EF4-FFF2-40B4-BE49-F238E27FC236}">
                <a16:creationId xmlns:a16="http://schemas.microsoft.com/office/drawing/2014/main" id="{447D1331-B083-3CB5-5939-D44460F06B5D}"/>
              </a:ext>
            </a:extLst>
          </p:cNvPr>
          <p:cNvPicPr>
            <a:picLocks noChangeAspect="1"/>
          </p:cNvPicPr>
          <p:nvPr/>
        </p:nvPicPr>
        <p:blipFill>
          <a:blip r:embed="rId4"/>
          <a:stretch>
            <a:fillRect/>
          </a:stretch>
        </p:blipFill>
        <p:spPr>
          <a:xfrm>
            <a:off x="565016" y="4956621"/>
            <a:ext cx="8907118" cy="1352739"/>
          </a:xfrm>
          <a:prstGeom prst="rect">
            <a:avLst/>
          </a:prstGeom>
        </p:spPr>
      </p:pic>
      <p:sp>
        <p:nvSpPr>
          <p:cNvPr id="12" name="TextBox 11">
            <a:extLst>
              <a:ext uri="{FF2B5EF4-FFF2-40B4-BE49-F238E27FC236}">
                <a16:creationId xmlns:a16="http://schemas.microsoft.com/office/drawing/2014/main" id="{F80AAAB0-1181-D7A2-9865-C30C19870CC5}"/>
              </a:ext>
            </a:extLst>
          </p:cNvPr>
          <p:cNvSpPr txBox="1"/>
          <p:nvPr/>
        </p:nvSpPr>
        <p:spPr>
          <a:xfrm>
            <a:off x="7332134" y="5448324"/>
            <a:ext cx="440266" cy="369332"/>
          </a:xfrm>
          <a:prstGeom prst="rect">
            <a:avLst/>
          </a:prstGeom>
          <a:noFill/>
        </p:spPr>
        <p:txBody>
          <a:bodyPr wrap="square" rtlCol="0">
            <a:spAutoFit/>
          </a:bodyPr>
          <a:lstStyle/>
          <a:p>
            <a:r>
              <a:rPr lang="he-IL" dirty="0"/>
              <a:t>*</a:t>
            </a:r>
            <a:endParaRPr lang="en-IL" dirty="0"/>
          </a:p>
        </p:txBody>
      </p:sp>
      <p:sp>
        <p:nvSpPr>
          <p:cNvPr id="13" name="TextBox 12">
            <a:extLst>
              <a:ext uri="{FF2B5EF4-FFF2-40B4-BE49-F238E27FC236}">
                <a16:creationId xmlns:a16="http://schemas.microsoft.com/office/drawing/2014/main" id="{9C9C38A3-0E4C-D359-C295-DE8389209F99}"/>
              </a:ext>
            </a:extLst>
          </p:cNvPr>
          <p:cNvSpPr txBox="1"/>
          <p:nvPr/>
        </p:nvSpPr>
        <p:spPr>
          <a:xfrm>
            <a:off x="804333" y="6369207"/>
            <a:ext cx="3869267" cy="369332"/>
          </a:xfrm>
          <a:prstGeom prst="rect">
            <a:avLst/>
          </a:prstGeom>
          <a:noFill/>
        </p:spPr>
        <p:txBody>
          <a:bodyPr wrap="square" rtlCol="0">
            <a:spAutoFit/>
          </a:bodyPr>
          <a:lstStyle/>
          <a:p>
            <a:r>
              <a:rPr lang="en-US" dirty="0">
                <a:latin typeface="Abadi" panose="020B0604020104020204" pitchFamily="34" charset="0"/>
              </a:rPr>
              <a:t>*References User</a:t>
            </a:r>
          </a:p>
        </p:txBody>
      </p:sp>
    </p:spTree>
    <p:extLst>
      <p:ext uri="{BB962C8B-B14F-4D97-AF65-F5344CB8AC3E}">
        <p14:creationId xmlns:p14="http://schemas.microsoft.com/office/powerpoint/2010/main" val="8045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092D3-4673-DA07-41E3-7FEF3AD54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EF7A3-BAB3-A95C-2698-D7B202F07723}"/>
              </a:ext>
            </a:extLst>
          </p:cNvPr>
          <p:cNvSpPr>
            <a:spLocks noGrp="1"/>
          </p:cNvSpPr>
          <p:nvPr>
            <p:ph type="title"/>
          </p:nvPr>
        </p:nvSpPr>
        <p:spPr/>
        <p:txBody>
          <a:bodyPr/>
          <a:lstStyle/>
          <a:p>
            <a:r>
              <a:rPr lang="en-US" dirty="0"/>
              <a:t>The Tables</a:t>
            </a:r>
            <a:endParaRPr lang="en-IL" dirty="0"/>
          </a:p>
        </p:txBody>
      </p:sp>
      <p:sp>
        <p:nvSpPr>
          <p:cNvPr id="13" name="TextBox 12">
            <a:extLst>
              <a:ext uri="{FF2B5EF4-FFF2-40B4-BE49-F238E27FC236}">
                <a16:creationId xmlns:a16="http://schemas.microsoft.com/office/drawing/2014/main" id="{F54D967A-6ACD-536C-AAF5-60F604D1CE2B}"/>
              </a:ext>
            </a:extLst>
          </p:cNvPr>
          <p:cNvSpPr txBox="1"/>
          <p:nvPr/>
        </p:nvSpPr>
        <p:spPr>
          <a:xfrm>
            <a:off x="708151" y="2755466"/>
            <a:ext cx="3869267" cy="369332"/>
          </a:xfrm>
          <a:prstGeom prst="rect">
            <a:avLst/>
          </a:prstGeom>
          <a:noFill/>
        </p:spPr>
        <p:txBody>
          <a:bodyPr wrap="square" rtlCol="0">
            <a:spAutoFit/>
          </a:bodyPr>
          <a:lstStyle/>
          <a:p>
            <a:r>
              <a:rPr lang="en-US" dirty="0">
                <a:latin typeface="Abadi" panose="020B0604020104020204" pitchFamily="34" charset="0"/>
              </a:rPr>
              <a:t>*References </a:t>
            </a:r>
            <a:r>
              <a:rPr lang="en-US" dirty="0" err="1">
                <a:latin typeface="Abadi" panose="020B0604020104020204" pitchFamily="34" charset="0"/>
              </a:rPr>
              <a:t>ShoppingCart</a:t>
            </a:r>
            <a:endParaRPr lang="en-US" dirty="0">
              <a:latin typeface="Abadi" panose="020B0604020104020204" pitchFamily="34" charset="0"/>
            </a:endParaRPr>
          </a:p>
        </p:txBody>
      </p:sp>
      <p:pic>
        <p:nvPicPr>
          <p:cNvPr id="4" name="Picture 3">
            <a:extLst>
              <a:ext uri="{FF2B5EF4-FFF2-40B4-BE49-F238E27FC236}">
                <a16:creationId xmlns:a16="http://schemas.microsoft.com/office/drawing/2014/main" id="{FED68889-0365-3F64-A6B8-186F4D36D547}"/>
              </a:ext>
            </a:extLst>
          </p:cNvPr>
          <p:cNvPicPr>
            <a:picLocks noChangeAspect="1"/>
          </p:cNvPicPr>
          <p:nvPr/>
        </p:nvPicPr>
        <p:blipFill>
          <a:blip r:embed="rId2"/>
          <a:stretch>
            <a:fillRect/>
          </a:stretch>
        </p:blipFill>
        <p:spPr>
          <a:xfrm>
            <a:off x="612648" y="1393201"/>
            <a:ext cx="8840434" cy="1362265"/>
          </a:xfrm>
          <a:prstGeom prst="rect">
            <a:avLst/>
          </a:prstGeom>
        </p:spPr>
      </p:pic>
      <p:sp>
        <p:nvSpPr>
          <p:cNvPr id="5" name="TextBox 4">
            <a:extLst>
              <a:ext uri="{FF2B5EF4-FFF2-40B4-BE49-F238E27FC236}">
                <a16:creationId xmlns:a16="http://schemas.microsoft.com/office/drawing/2014/main" id="{8587B713-2515-9ACD-B63D-94131B7A1CA1}"/>
              </a:ext>
            </a:extLst>
          </p:cNvPr>
          <p:cNvSpPr txBox="1"/>
          <p:nvPr/>
        </p:nvSpPr>
        <p:spPr>
          <a:xfrm>
            <a:off x="4137152" y="1889667"/>
            <a:ext cx="440266" cy="369332"/>
          </a:xfrm>
          <a:prstGeom prst="rect">
            <a:avLst/>
          </a:prstGeom>
          <a:noFill/>
        </p:spPr>
        <p:txBody>
          <a:bodyPr wrap="square" rtlCol="0">
            <a:spAutoFit/>
          </a:bodyPr>
          <a:lstStyle/>
          <a:p>
            <a:r>
              <a:rPr lang="he-IL" dirty="0"/>
              <a:t>*</a:t>
            </a:r>
            <a:endParaRPr lang="en-IL" dirty="0"/>
          </a:p>
        </p:txBody>
      </p:sp>
      <p:sp>
        <p:nvSpPr>
          <p:cNvPr id="6" name="TextBox 5">
            <a:extLst>
              <a:ext uri="{FF2B5EF4-FFF2-40B4-BE49-F238E27FC236}">
                <a16:creationId xmlns:a16="http://schemas.microsoft.com/office/drawing/2014/main" id="{280B814A-A069-A5FF-E80F-3F5F2F25DD09}"/>
              </a:ext>
            </a:extLst>
          </p:cNvPr>
          <p:cNvSpPr txBox="1"/>
          <p:nvPr/>
        </p:nvSpPr>
        <p:spPr>
          <a:xfrm>
            <a:off x="6228559" y="1907657"/>
            <a:ext cx="440266" cy="369332"/>
          </a:xfrm>
          <a:prstGeom prst="rect">
            <a:avLst/>
          </a:prstGeom>
          <a:noFill/>
        </p:spPr>
        <p:txBody>
          <a:bodyPr wrap="square" rtlCol="0">
            <a:spAutoFit/>
          </a:bodyPr>
          <a:lstStyle/>
          <a:p>
            <a:r>
              <a:rPr lang="he-IL" dirty="0"/>
              <a:t>*</a:t>
            </a:r>
            <a:endParaRPr lang="en-IL" dirty="0"/>
          </a:p>
        </p:txBody>
      </p:sp>
      <p:sp>
        <p:nvSpPr>
          <p:cNvPr id="8" name="TextBox 7">
            <a:extLst>
              <a:ext uri="{FF2B5EF4-FFF2-40B4-BE49-F238E27FC236}">
                <a16:creationId xmlns:a16="http://schemas.microsoft.com/office/drawing/2014/main" id="{DE9D6972-E345-96A8-531C-8C3655EBE200}"/>
              </a:ext>
            </a:extLst>
          </p:cNvPr>
          <p:cNvSpPr txBox="1"/>
          <p:nvPr/>
        </p:nvSpPr>
        <p:spPr>
          <a:xfrm>
            <a:off x="6354851" y="1907657"/>
            <a:ext cx="440266" cy="369332"/>
          </a:xfrm>
          <a:prstGeom prst="rect">
            <a:avLst/>
          </a:prstGeom>
          <a:noFill/>
        </p:spPr>
        <p:txBody>
          <a:bodyPr wrap="square" rtlCol="0">
            <a:spAutoFit/>
          </a:bodyPr>
          <a:lstStyle/>
          <a:p>
            <a:r>
              <a:rPr lang="he-IL" dirty="0"/>
              <a:t>*</a:t>
            </a:r>
            <a:endParaRPr lang="en-IL" dirty="0"/>
          </a:p>
        </p:txBody>
      </p:sp>
      <p:sp>
        <p:nvSpPr>
          <p:cNvPr id="10" name="TextBox 9">
            <a:extLst>
              <a:ext uri="{FF2B5EF4-FFF2-40B4-BE49-F238E27FC236}">
                <a16:creationId xmlns:a16="http://schemas.microsoft.com/office/drawing/2014/main" id="{26B53CC8-3AE3-BC46-CAEE-D88D88833C51}"/>
              </a:ext>
            </a:extLst>
          </p:cNvPr>
          <p:cNvSpPr txBox="1"/>
          <p:nvPr/>
        </p:nvSpPr>
        <p:spPr>
          <a:xfrm>
            <a:off x="708151" y="3067267"/>
            <a:ext cx="3869267" cy="369332"/>
          </a:xfrm>
          <a:prstGeom prst="rect">
            <a:avLst/>
          </a:prstGeom>
          <a:noFill/>
        </p:spPr>
        <p:txBody>
          <a:bodyPr wrap="square" rtlCol="0">
            <a:spAutoFit/>
          </a:bodyPr>
          <a:lstStyle/>
          <a:p>
            <a:r>
              <a:rPr lang="en-US" dirty="0">
                <a:latin typeface="Abadi" panose="020B0604020104020204" pitchFamily="34" charset="0"/>
              </a:rPr>
              <a:t>** References Product</a:t>
            </a:r>
          </a:p>
        </p:txBody>
      </p:sp>
      <p:sp>
        <p:nvSpPr>
          <p:cNvPr id="16" name="TextBox 15">
            <a:extLst>
              <a:ext uri="{FF2B5EF4-FFF2-40B4-BE49-F238E27FC236}">
                <a16:creationId xmlns:a16="http://schemas.microsoft.com/office/drawing/2014/main" id="{79A86AB1-EEDC-03E0-4273-713368B82370}"/>
              </a:ext>
            </a:extLst>
          </p:cNvPr>
          <p:cNvSpPr txBox="1"/>
          <p:nvPr/>
        </p:nvSpPr>
        <p:spPr>
          <a:xfrm>
            <a:off x="747126" y="4989833"/>
            <a:ext cx="3869267" cy="369332"/>
          </a:xfrm>
          <a:prstGeom prst="rect">
            <a:avLst/>
          </a:prstGeom>
          <a:noFill/>
        </p:spPr>
        <p:txBody>
          <a:bodyPr wrap="square" rtlCol="0">
            <a:spAutoFit/>
          </a:bodyPr>
          <a:lstStyle/>
          <a:p>
            <a:r>
              <a:rPr lang="en-US" dirty="0">
                <a:latin typeface="Abadi" panose="020B0604020104020204" pitchFamily="34" charset="0"/>
              </a:rPr>
              <a:t>*References User</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697F85DB-2170-123F-2431-B0BBEE80CF6F}"/>
                  </a:ext>
                </a:extLst>
              </p14:cNvPr>
              <p14:cNvContentPartPr/>
              <p14:nvPr/>
            </p14:nvContentPartPr>
            <p14:xfrm>
              <a:off x="1557227" y="3872960"/>
              <a:ext cx="26640" cy="122760"/>
            </p14:xfrm>
          </p:contentPart>
        </mc:Choice>
        <mc:Fallback xmlns="">
          <p:pic>
            <p:nvPicPr>
              <p:cNvPr id="18" name="Ink 17">
                <a:extLst>
                  <a:ext uri="{FF2B5EF4-FFF2-40B4-BE49-F238E27FC236}">
                    <a16:creationId xmlns:a16="http://schemas.microsoft.com/office/drawing/2014/main" id="{697F85DB-2170-123F-2431-B0BBEE80CF6F}"/>
                  </a:ext>
                </a:extLst>
              </p:cNvPr>
              <p:cNvPicPr/>
              <p:nvPr/>
            </p:nvPicPr>
            <p:blipFill>
              <a:blip r:embed="rId5"/>
              <a:stretch>
                <a:fillRect/>
              </a:stretch>
            </p:blipFill>
            <p:spPr>
              <a:xfrm>
                <a:off x="1551107" y="3866840"/>
                <a:ext cx="38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11D57650-B292-2A0F-4CF5-FB2B9B9194EA}"/>
                  </a:ext>
                </a:extLst>
              </p14:cNvPr>
              <p14:cNvContentPartPr/>
              <p14:nvPr/>
            </p14:nvContentPartPr>
            <p14:xfrm>
              <a:off x="1667027" y="3708080"/>
              <a:ext cx="74520" cy="302040"/>
            </p14:xfrm>
          </p:contentPart>
        </mc:Choice>
        <mc:Fallback xmlns="">
          <p:pic>
            <p:nvPicPr>
              <p:cNvPr id="19" name="Ink 18">
                <a:extLst>
                  <a:ext uri="{FF2B5EF4-FFF2-40B4-BE49-F238E27FC236}">
                    <a16:creationId xmlns:a16="http://schemas.microsoft.com/office/drawing/2014/main" id="{11D57650-B292-2A0F-4CF5-FB2B9B9194EA}"/>
                  </a:ext>
                </a:extLst>
              </p:cNvPr>
              <p:cNvPicPr/>
              <p:nvPr/>
            </p:nvPicPr>
            <p:blipFill>
              <a:blip r:embed="rId7"/>
              <a:stretch>
                <a:fillRect/>
              </a:stretch>
            </p:blipFill>
            <p:spPr>
              <a:xfrm>
                <a:off x="1631027" y="3672440"/>
                <a:ext cx="1461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C0C5FFE-FB2B-ADA6-7ED8-8899BDD9E273}"/>
                  </a:ext>
                </a:extLst>
              </p14:cNvPr>
              <p14:cNvContentPartPr/>
              <p14:nvPr/>
            </p14:nvContentPartPr>
            <p14:xfrm>
              <a:off x="1501427" y="3888800"/>
              <a:ext cx="141840" cy="147960"/>
            </p14:xfrm>
          </p:contentPart>
        </mc:Choice>
        <mc:Fallback xmlns="">
          <p:pic>
            <p:nvPicPr>
              <p:cNvPr id="20" name="Ink 19">
                <a:extLst>
                  <a:ext uri="{FF2B5EF4-FFF2-40B4-BE49-F238E27FC236}">
                    <a16:creationId xmlns:a16="http://schemas.microsoft.com/office/drawing/2014/main" id="{9C0C5FFE-FB2B-ADA6-7ED8-8899BDD9E273}"/>
                  </a:ext>
                </a:extLst>
              </p:cNvPr>
              <p:cNvPicPr/>
              <p:nvPr/>
            </p:nvPicPr>
            <p:blipFill>
              <a:blip r:embed="rId9"/>
              <a:stretch>
                <a:fillRect/>
              </a:stretch>
            </p:blipFill>
            <p:spPr>
              <a:xfrm>
                <a:off x="1465427" y="3852800"/>
                <a:ext cx="213480" cy="219600"/>
              </a:xfrm>
              <a:prstGeom prst="rect">
                <a:avLst/>
              </a:prstGeom>
            </p:spPr>
          </p:pic>
        </mc:Fallback>
      </mc:AlternateContent>
      <p:pic>
        <p:nvPicPr>
          <p:cNvPr id="7" name="Picture 6">
            <a:extLst>
              <a:ext uri="{FF2B5EF4-FFF2-40B4-BE49-F238E27FC236}">
                <a16:creationId xmlns:a16="http://schemas.microsoft.com/office/drawing/2014/main" id="{765A95C5-83E3-12C0-0CFE-9B80089665B3}"/>
              </a:ext>
            </a:extLst>
          </p:cNvPr>
          <p:cNvPicPr>
            <a:picLocks noChangeAspect="1"/>
          </p:cNvPicPr>
          <p:nvPr/>
        </p:nvPicPr>
        <p:blipFill>
          <a:blip r:embed="rId10"/>
          <a:stretch>
            <a:fillRect/>
          </a:stretch>
        </p:blipFill>
        <p:spPr>
          <a:xfrm>
            <a:off x="612648" y="3551357"/>
            <a:ext cx="8916644" cy="1438476"/>
          </a:xfrm>
          <a:prstGeom prst="rect">
            <a:avLst/>
          </a:prstGeom>
        </p:spPr>
      </p:pic>
    </p:spTree>
    <p:extLst>
      <p:ext uri="{BB962C8B-B14F-4D97-AF65-F5344CB8AC3E}">
        <p14:creationId xmlns:p14="http://schemas.microsoft.com/office/powerpoint/2010/main" val="347065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C185-3C99-7CB2-AFA5-9AA6D394E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EAC02-DC3F-C035-073F-3CFFB79787B3}"/>
              </a:ext>
            </a:extLst>
          </p:cNvPr>
          <p:cNvSpPr>
            <a:spLocks noGrp="1"/>
          </p:cNvSpPr>
          <p:nvPr>
            <p:ph type="title"/>
          </p:nvPr>
        </p:nvSpPr>
        <p:spPr/>
        <p:txBody>
          <a:bodyPr/>
          <a:lstStyle/>
          <a:p>
            <a:r>
              <a:rPr lang="en-US" dirty="0"/>
              <a:t>The Tables</a:t>
            </a:r>
            <a:endParaRPr lang="en-IL" dirty="0"/>
          </a:p>
        </p:txBody>
      </p:sp>
      <p:sp>
        <p:nvSpPr>
          <p:cNvPr id="13" name="TextBox 12">
            <a:extLst>
              <a:ext uri="{FF2B5EF4-FFF2-40B4-BE49-F238E27FC236}">
                <a16:creationId xmlns:a16="http://schemas.microsoft.com/office/drawing/2014/main" id="{00475876-06C9-3FE2-DEC5-AD00F7429BB8}"/>
              </a:ext>
            </a:extLst>
          </p:cNvPr>
          <p:cNvSpPr txBox="1"/>
          <p:nvPr/>
        </p:nvSpPr>
        <p:spPr>
          <a:xfrm>
            <a:off x="708151" y="2755466"/>
            <a:ext cx="3869267" cy="369332"/>
          </a:xfrm>
          <a:prstGeom prst="rect">
            <a:avLst/>
          </a:prstGeom>
          <a:noFill/>
        </p:spPr>
        <p:txBody>
          <a:bodyPr wrap="square" rtlCol="0">
            <a:spAutoFit/>
          </a:bodyPr>
          <a:lstStyle/>
          <a:p>
            <a:r>
              <a:rPr lang="en-US" dirty="0">
                <a:latin typeface="Abadi" panose="020B0604020104020204" pitchFamily="34" charset="0"/>
              </a:rPr>
              <a:t>*References Order</a:t>
            </a:r>
          </a:p>
        </p:txBody>
      </p:sp>
      <p:sp>
        <p:nvSpPr>
          <p:cNvPr id="10" name="TextBox 9">
            <a:extLst>
              <a:ext uri="{FF2B5EF4-FFF2-40B4-BE49-F238E27FC236}">
                <a16:creationId xmlns:a16="http://schemas.microsoft.com/office/drawing/2014/main" id="{6D372FD0-BE4A-58D5-A63F-043E13E9FE30}"/>
              </a:ext>
            </a:extLst>
          </p:cNvPr>
          <p:cNvSpPr txBox="1"/>
          <p:nvPr/>
        </p:nvSpPr>
        <p:spPr>
          <a:xfrm>
            <a:off x="708151" y="3067267"/>
            <a:ext cx="3869267" cy="369332"/>
          </a:xfrm>
          <a:prstGeom prst="rect">
            <a:avLst/>
          </a:prstGeom>
          <a:noFill/>
        </p:spPr>
        <p:txBody>
          <a:bodyPr wrap="square" rtlCol="0">
            <a:spAutoFit/>
          </a:bodyPr>
          <a:lstStyle/>
          <a:p>
            <a:r>
              <a:rPr lang="en-US" dirty="0">
                <a:latin typeface="Abadi" panose="020B0604020104020204" pitchFamily="34" charset="0"/>
              </a:rPr>
              <a:t>** References Product</a:t>
            </a:r>
          </a:p>
        </p:txBody>
      </p:sp>
      <p:sp>
        <p:nvSpPr>
          <p:cNvPr id="16" name="TextBox 15">
            <a:extLst>
              <a:ext uri="{FF2B5EF4-FFF2-40B4-BE49-F238E27FC236}">
                <a16:creationId xmlns:a16="http://schemas.microsoft.com/office/drawing/2014/main" id="{186B46C1-451E-491C-7D30-7FA162A35AB0}"/>
              </a:ext>
            </a:extLst>
          </p:cNvPr>
          <p:cNvSpPr txBox="1"/>
          <p:nvPr/>
        </p:nvSpPr>
        <p:spPr>
          <a:xfrm>
            <a:off x="737600" y="5163017"/>
            <a:ext cx="3869267" cy="369332"/>
          </a:xfrm>
          <a:prstGeom prst="rect">
            <a:avLst/>
          </a:prstGeom>
          <a:noFill/>
        </p:spPr>
        <p:txBody>
          <a:bodyPr wrap="square" rtlCol="0">
            <a:spAutoFit/>
          </a:bodyPr>
          <a:lstStyle/>
          <a:p>
            <a:r>
              <a:rPr lang="en-US" dirty="0">
                <a:latin typeface="Abadi" panose="020B0604020104020204" pitchFamily="34" charset="0"/>
              </a:rPr>
              <a:t>*References User</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96BB1CB1-062B-AB7B-1AF2-498B7369A3BD}"/>
                  </a:ext>
                </a:extLst>
              </p14:cNvPr>
              <p14:cNvContentPartPr/>
              <p14:nvPr/>
            </p14:nvContentPartPr>
            <p14:xfrm>
              <a:off x="1557227" y="3872960"/>
              <a:ext cx="26640" cy="122760"/>
            </p14:xfrm>
          </p:contentPart>
        </mc:Choice>
        <mc:Fallback xmlns="">
          <p:pic>
            <p:nvPicPr>
              <p:cNvPr id="18" name="Ink 17">
                <a:extLst>
                  <a:ext uri="{FF2B5EF4-FFF2-40B4-BE49-F238E27FC236}">
                    <a16:creationId xmlns:a16="http://schemas.microsoft.com/office/drawing/2014/main" id="{96BB1CB1-062B-AB7B-1AF2-498B7369A3BD}"/>
                  </a:ext>
                </a:extLst>
              </p:cNvPr>
              <p:cNvPicPr/>
              <p:nvPr/>
            </p:nvPicPr>
            <p:blipFill>
              <a:blip r:embed="rId3"/>
              <a:stretch>
                <a:fillRect/>
              </a:stretch>
            </p:blipFill>
            <p:spPr>
              <a:xfrm>
                <a:off x="1551107" y="3866840"/>
                <a:ext cx="38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882E21BB-6FA7-29C3-1398-C2146B9FA61E}"/>
                  </a:ext>
                </a:extLst>
              </p14:cNvPr>
              <p14:cNvContentPartPr/>
              <p14:nvPr/>
            </p14:nvContentPartPr>
            <p14:xfrm>
              <a:off x="1667027" y="3708080"/>
              <a:ext cx="74520" cy="302040"/>
            </p14:xfrm>
          </p:contentPart>
        </mc:Choice>
        <mc:Fallback xmlns="">
          <p:pic>
            <p:nvPicPr>
              <p:cNvPr id="19" name="Ink 18">
                <a:extLst>
                  <a:ext uri="{FF2B5EF4-FFF2-40B4-BE49-F238E27FC236}">
                    <a16:creationId xmlns:a16="http://schemas.microsoft.com/office/drawing/2014/main" id="{882E21BB-6FA7-29C3-1398-C2146B9FA61E}"/>
                  </a:ext>
                </a:extLst>
              </p:cNvPr>
              <p:cNvPicPr/>
              <p:nvPr/>
            </p:nvPicPr>
            <p:blipFill>
              <a:blip r:embed="rId5"/>
              <a:stretch>
                <a:fillRect/>
              </a:stretch>
            </p:blipFill>
            <p:spPr>
              <a:xfrm>
                <a:off x="1631027" y="3672037"/>
                <a:ext cx="146160" cy="3737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03C17038-E81B-6E75-A74D-75DFED1D0743}"/>
                  </a:ext>
                </a:extLst>
              </p14:cNvPr>
              <p14:cNvContentPartPr/>
              <p14:nvPr/>
            </p14:nvContentPartPr>
            <p14:xfrm>
              <a:off x="1501427" y="3888800"/>
              <a:ext cx="141840" cy="147960"/>
            </p14:xfrm>
          </p:contentPart>
        </mc:Choice>
        <mc:Fallback xmlns="">
          <p:pic>
            <p:nvPicPr>
              <p:cNvPr id="20" name="Ink 19">
                <a:extLst>
                  <a:ext uri="{FF2B5EF4-FFF2-40B4-BE49-F238E27FC236}">
                    <a16:creationId xmlns:a16="http://schemas.microsoft.com/office/drawing/2014/main" id="{03C17038-E81B-6E75-A74D-75DFED1D0743}"/>
                  </a:ext>
                </a:extLst>
              </p:cNvPr>
              <p:cNvPicPr/>
              <p:nvPr/>
            </p:nvPicPr>
            <p:blipFill>
              <a:blip r:embed="rId7"/>
              <a:stretch>
                <a:fillRect/>
              </a:stretch>
            </p:blipFill>
            <p:spPr>
              <a:xfrm>
                <a:off x="1465427" y="3852800"/>
                <a:ext cx="213480" cy="219600"/>
              </a:xfrm>
              <a:prstGeom prst="rect">
                <a:avLst/>
              </a:prstGeom>
            </p:spPr>
          </p:pic>
        </mc:Fallback>
      </mc:AlternateContent>
      <p:pic>
        <p:nvPicPr>
          <p:cNvPr id="7" name="Picture 6">
            <a:extLst>
              <a:ext uri="{FF2B5EF4-FFF2-40B4-BE49-F238E27FC236}">
                <a16:creationId xmlns:a16="http://schemas.microsoft.com/office/drawing/2014/main" id="{B28CD993-192B-F070-8712-D87A53D163A2}"/>
              </a:ext>
            </a:extLst>
          </p:cNvPr>
          <p:cNvPicPr>
            <a:picLocks noChangeAspect="1"/>
          </p:cNvPicPr>
          <p:nvPr/>
        </p:nvPicPr>
        <p:blipFill>
          <a:blip r:embed="rId8"/>
          <a:stretch>
            <a:fillRect/>
          </a:stretch>
        </p:blipFill>
        <p:spPr>
          <a:xfrm>
            <a:off x="529604" y="1434260"/>
            <a:ext cx="8897592" cy="1352739"/>
          </a:xfrm>
          <a:prstGeom prst="rect">
            <a:avLst/>
          </a:prstGeom>
        </p:spPr>
      </p:pic>
      <p:sp>
        <p:nvSpPr>
          <p:cNvPr id="9" name="TextBox 8">
            <a:extLst>
              <a:ext uri="{FF2B5EF4-FFF2-40B4-BE49-F238E27FC236}">
                <a16:creationId xmlns:a16="http://schemas.microsoft.com/office/drawing/2014/main" id="{A0C60BF1-C3C5-8382-DCCF-920A7E2D3F72}"/>
              </a:ext>
            </a:extLst>
          </p:cNvPr>
          <p:cNvSpPr txBox="1"/>
          <p:nvPr/>
        </p:nvSpPr>
        <p:spPr>
          <a:xfrm>
            <a:off x="3353748" y="1969763"/>
            <a:ext cx="440266" cy="369332"/>
          </a:xfrm>
          <a:prstGeom prst="rect">
            <a:avLst/>
          </a:prstGeom>
          <a:noFill/>
        </p:spPr>
        <p:txBody>
          <a:bodyPr wrap="square" rtlCol="0">
            <a:spAutoFit/>
          </a:bodyPr>
          <a:lstStyle/>
          <a:p>
            <a:r>
              <a:rPr lang="he-IL" dirty="0"/>
              <a:t>*</a:t>
            </a:r>
            <a:endParaRPr lang="en-IL" dirty="0"/>
          </a:p>
        </p:txBody>
      </p:sp>
      <p:sp>
        <p:nvSpPr>
          <p:cNvPr id="11" name="TextBox 10">
            <a:extLst>
              <a:ext uri="{FF2B5EF4-FFF2-40B4-BE49-F238E27FC236}">
                <a16:creationId xmlns:a16="http://schemas.microsoft.com/office/drawing/2014/main" id="{E7A0ED16-B06A-69BD-5C63-EEAFCAFDB56B}"/>
              </a:ext>
            </a:extLst>
          </p:cNvPr>
          <p:cNvSpPr txBox="1"/>
          <p:nvPr/>
        </p:nvSpPr>
        <p:spPr>
          <a:xfrm>
            <a:off x="5064016" y="1969763"/>
            <a:ext cx="440266" cy="369332"/>
          </a:xfrm>
          <a:prstGeom prst="rect">
            <a:avLst/>
          </a:prstGeom>
          <a:noFill/>
        </p:spPr>
        <p:txBody>
          <a:bodyPr wrap="square" rtlCol="0">
            <a:spAutoFit/>
          </a:bodyPr>
          <a:lstStyle/>
          <a:p>
            <a:r>
              <a:rPr lang="he-IL" dirty="0"/>
              <a:t>*</a:t>
            </a:r>
            <a:endParaRPr lang="en-IL" dirty="0"/>
          </a:p>
        </p:txBody>
      </p:sp>
      <p:sp>
        <p:nvSpPr>
          <p:cNvPr id="14" name="TextBox 13">
            <a:extLst>
              <a:ext uri="{FF2B5EF4-FFF2-40B4-BE49-F238E27FC236}">
                <a16:creationId xmlns:a16="http://schemas.microsoft.com/office/drawing/2014/main" id="{F6FD982B-FCC5-3C80-9DC3-F25B9FA8C8C3}"/>
              </a:ext>
            </a:extLst>
          </p:cNvPr>
          <p:cNvSpPr txBox="1"/>
          <p:nvPr/>
        </p:nvSpPr>
        <p:spPr>
          <a:xfrm>
            <a:off x="5165616" y="1969763"/>
            <a:ext cx="440266" cy="369332"/>
          </a:xfrm>
          <a:prstGeom prst="rect">
            <a:avLst/>
          </a:prstGeom>
          <a:noFill/>
        </p:spPr>
        <p:txBody>
          <a:bodyPr wrap="square" rtlCol="0">
            <a:spAutoFit/>
          </a:bodyPr>
          <a:lstStyle/>
          <a:p>
            <a:r>
              <a:rPr lang="he-IL" dirty="0"/>
              <a:t>*</a:t>
            </a:r>
            <a:endParaRPr lang="en-IL" dirty="0"/>
          </a:p>
        </p:txBody>
      </p:sp>
      <p:pic>
        <p:nvPicPr>
          <p:cNvPr id="22" name="Picture 21">
            <a:extLst>
              <a:ext uri="{FF2B5EF4-FFF2-40B4-BE49-F238E27FC236}">
                <a16:creationId xmlns:a16="http://schemas.microsoft.com/office/drawing/2014/main" id="{6D87E781-CB2F-FA61-31FC-025A21424FD3}"/>
              </a:ext>
            </a:extLst>
          </p:cNvPr>
          <p:cNvPicPr>
            <a:picLocks noChangeAspect="1"/>
          </p:cNvPicPr>
          <p:nvPr/>
        </p:nvPicPr>
        <p:blipFill>
          <a:blip r:embed="rId9"/>
          <a:stretch>
            <a:fillRect/>
          </a:stretch>
        </p:blipFill>
        <p:spPr>
          <a:xfrm>
            <a:off x="612648" y="3753121"/>
            <a:ext cx="8907118" cy="1409897"/>
          </a:xfrm>
          <a:prstGeom prst="rect">
            <a:avLst/>
          </a:prstGeom>
        </p:spPr>
      </p:pic>
      <p:sp>
        <p:nvSpPr>
          <p:cNvPr id="23" name="TextBox 22">
            <a:extLst>
              <a:ext uri="{FF2B5EF4-FFF2-40B4-BE49-F238E27FC236}">
                <a16:creationId xmlns:a16="http://schemas.microsoft.com/office/drawing/2014/main" id="{DD0C4496-52E3-4560-30D2-C516A46E1C18}"/>
              </a:ext>
            </a:extLst>
          </p:cNvPr>
          <p:cNvSpPr txBox="1"/>
          <p:nvPr/>
        </p:nvSpPr>
        <p:spPr>
          <a:xfrm>
            <a:off x="2747197" y="4273403"/>
            <a:ext cx="440266" cy="369332"/>
          </a:xfrm>
          <a:prstGeom prst="rect">
            <a:avLst/>
          </a:prstGeom>
          <a:noFill/>
        </p:spPr>
        <p:txBody>
          <a:bodyPr wrap="square" rtlCol="0">
            <a:spAutoFit/>
          </a:bodyPr>
          <a:lstStyle/>
          <a:p>
            <a:r>
              <a:rPr lang="he-IL" dirty="0"/>
              <a:t>*</a:t>
            </a:r>
            <a:endParaRPr lang="en-IL" dirty="0"/>
          </a:p>
        </p:txBody>
      </p:sp>
      <p:sp>
        <p:nvSpPr>
          <p:cNvPr id="24" name="TextBox 23">
            <a:extLst>
              <a:ext uri="{FF2B5EF4-FFF2-40B4-BE49-F238E27FC236}">
                <a16:creationId xmlns:a16="http://schemas.microsoft.com/office/drawing/2014/main" id="{2B84AAA0-0CA5-9C32-C6ED-AA96CC187661}"/>
              </a:ext>
            </a:extLst>
          </p:cNvPr>
          <p:cNvSpPr txBox="1"/>
          <p:nvPr/>
        </p:nvSpPr>
        <p:spPr>
          <a:xfrm>
            <a:off x="3957931" y="4284165"/>
            <a:ext cx="440266" cy="369332"/>
          </a:xfrm>
          <a:prstGeom prst="rect">
            <a:avLst/>
          </a:prstGeom>
          <a:noFill/>
        </p:spPr>
        <p:txBody>
          <a:bodyPr wrap="square" rtlCol="0">
            <a:spAutoFit/>
          </a:bodyPr>
          <a:lstStyle/>
          <a:p>
            <a:r>
              <a:rPr lang="he-IL" dirty="0"/>
              <a:t>*</a:t>
            </a:r>
            <a:endParaRPr lang="en-IL" dirty="0"/>
          </a:p>
        </p:txBody>
      </p:sp>
      <p:sp>
        <p:nvSpPr>
          <p:cNvPr id="25" name="TextBox 24">
            <a:extLst>
              <a:ext uri="{FF2B5EF4-FFF2-40B4-BE49-F238E27FC236}">
                <a16:creationId xmlns:a16="http://schemas.microsoft.com/office/drawing/2014/main" id="{B51BC3E7-7994-CCC5-86DE-35684BE9456C}"/>
              </a:ext>
            </a:extLst>
          </p:cNvPr>
          <p:cNvSpPr txBox="1"/>
          <p:nvPr/>
        </p:nvSpPr>
        <p:spPr>
          <a:xfrm>
            <a:off x="4067998" y="4284165"/>
            <a:ext cx="440266" cy="369332"/>
          </a:xfrm>
          <a:prstGeom prst="rect">
            <a:avLst/>
          </a:prstGeom>
          <a:noFill/>
        </p:spPr>
        <p:txBody>
          <a:bodyPr wrap="square" rtlCol="0">
            <a:spAutoFit/>
          </a:bodyPr>
          <a:lstStyle/>
          <a:p>
            <a:r>
              <a:rPr lang="he-IL" dirty="0"/>
              <a:t>*</a:t>
            </a:r>
            <a:endParaRPr lang="en-IL" dirty="0"/>
          </a:p>
        </p:txBody>
      </p:sp>
      <p:sp>
        <p:nvSpPr>
          <p:cNvPr id="26" name="TextBox 25">
            <a:extLst>
              <a:ext uri="{FF2B5EF4-FFF2-40B4-BE49-F238E27FC236}">
                <a16:creationId xmlns:a16="http://schemas.microsoft.com/office/drawing/2014/main" id="{6F9CA875-3C26-7AF8-6C14-21F36A2B3C45}"/>
              </a:ext>
            </a:extLst>
          </p:cNvPr>
          <p:cNvSpPr txBox="1"/>
          <p:nvPr/>
        </p:nvSpPr>
        <p:spPr>
          <a:xfrm>
            <a:off x="708151" y="5479540"/>
            <a:ext cx="3869267" cy="369332"/>
          </a:xfrm>
          <a:prstGeom prst="rect">
            <a:avLst/>
          </a:prstGeom>
          <a:noFill/>
        </p:spPr>
        <p:txBody>
          <a:bodyPr wrap="square" rtlCol="0">
            <a:spAutoFit/>
          </a:bodyPr>
          <a:lstStyle/>
          <a:p>
            <a:r>
              <a:rPr lang="en-US" dirty="0">
                <a:latin typeface="Abadi" panose="020B0604020104020204" pitchFamily="34" charset="0"/>
              </a:rPr>
              <a:t>** References Product</a:t>
            </a:r>
          </a:p>
        </p:txBody>
      </p:sp>
    </p:spTree>
    <p:extLst>
      <p:ext uri="{BB962C8B-B14F-4D97-AF65-F5344CB8AC3E}">
        <p14:creationId xmlns:p14="http://schemas.microsoft.com/office/powerpoint/2010/main" val="3339323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8" name="Rectangle 47">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7" name="Picture 6" descr="A close up of a yellow key&#10;&#10;AI-generated content may be incorrect.">
            <a:extLst>
              <a:ext uri="{FF2B5EF4-FFF2-40B4-BE49-F238E27FC236}">
                <a16:creationId xmlns:a16="http://schemas.microsoft.com/office/drawing/2014/main" id="{20E5D27C-A4D5-F713-B9DB-241B15372B60}"/>
              </a:ext>
            </a:extLst>
          </p:cNvPr>
          <p:cNvPicPr>
            <a:picLocks noChangeAspect="1"/>
          </p:cNvPicPr>
          <p:nvPr/>
        </p:nvPicPr>
        <p:blipFill>
          <a:blip r:embed="rId2">
            <a:extLst>
              <a:ext uri="{28A0092B-C50C-407E-A947-70E740481C1C}">
                <a14:useLocalDpi xmlns:a14="http://schemas.microsoft.com/office/drawing/2010/main" val="0"/>
              </a:ext>
            </a:extLst>
          </a:blip>
          <a:srcRect l="1920" t="8895" r="2" b="7745"/>
          <a:stretch>
            <a:fillRect/>
          </a:stretch>
        </p:blipFill>
        <p:spPr>
          <a:xfrm>
            <a:off x="0" y="4741"/>
            <a:ext cx="12171047" cy="6853259"/>
          </a:xfrm>
          <a:prstGeom prst="rect">
            <a:avLst/>
          </a:prstGeom>
        </p:spPr>
      </p:pic>
    </p:spTree>
    <p:extLst>
      <p:ext uri="{BB962C8B-B14F-4D97-AF65-F5344CB8AC3E}">
        <p14:creationId xmlns:p14="http://schemas.microsoft.com/office/powerpoint/2010/main" val="180923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64A9-53E5-ADBB-75F7-D0F8D02D352A}"/>
              </a:ext>
            </a:extLst>
          </p:cNvPr>
          <p:cNvSpPr>
            <a:spLocks noGrp="1"/>
          </p:cNvSpPr>
          <p:nvPr>
            <p:ph idx="1"/>
          </p:nvPr>
        </p:nvSpPr>
        <p:spPr>
          <a:xfrm>
            <a:off x="612648" y="1633856"/>
            <a:ext cx="8082620" cy="4593828"/>
          </a:xfrm>
        </p:spPr>
        <p:txBody>
          <a:bodyPr>
            <a:normAutofit fontScale="77500" lnSpcReduction="20000"/>
          </a:bodyPr>
          <a:lstStyle/>
          <a:p>
            <a:pPr marL="0" indent="0">
              <a:buNone/>
            </a:pPr>
            <a:r>
              <a:rPr lang="en-US" dirty="0">
                <a:latin typeface="Abadi" panose="020B0604020104020204" pitchFamily="34" charset="0"/>
              </a:rPr>
              <a:t>CREATE OR REPLACE FUNCTION </a:t>
            </a:r>
            <a:r>
              <a:rPr lang="en-US" dirty="0" err="1">
                <a:latin typeface="Abadi" panose="020B0604020104020204" pitchFamily="34" charset="0"/>
              </a:rPr>
              <a:t>prevent_product_deletion_if_in_cart</a:t>
            </a:r>
            <a:r>
              <a:rPr lang="en-US" dirty="0">
                <a:latin typeface="Abadi" panose="020B0604020104020204" pitchFamily="34" charset="0"/>
              </a:rPr>
              <a:t>()</a:t>
            </a:r>
          </a:p>
          <a:p>
            <a:pPr marL="0" indent="0">
              <a:buNone/>
            </a:pPr>
            <a:r>
              <a:rPr lang="en-US" dirty="0">
                <a:latin typeface="Abadi" panose="020B0604020104020204" pitchFamily="34" charset="0"/>
              </a:rPr>
              <a:t>RETURNS TRIGGER AS $$</a:t>
            </a:r>
          </a:p>
          <a:p>
            <a:pPr marL="0" indent="0">
              <a:buNone/>
            </a:pPr>
            <a:r>
              <a:rPr lang="en-US" dirty="0">
                <a:latin typeface="Abadi" panose="020B0604020104020204" pitchFamily="34" charset="0"/>
              </a:rPr>
              <a:t>BEGIN</a:t>
            </a:r>
          </a:p>
          <a:p>
            <a:pPr marL="0" indent="0">
              <a:buNone/>
            </a:pPr>
            <a:r>
              <a:rPr lang="en-US" dirty="0">
                <a:latin typeface="Abadi" panose="020B0604020104020204" pitchFamily="34" charset="0"/>
              </a:rPr>
              <a:t>    IF EXISTS (    </a:t>
            </a:r>
          </a:p>
          <a:p>
            <a:pPr marL="0" indent="0">
              <a:buNone/>
            </a:pPr>
            <a:r>
              <a:rPr lang="en-US" dirty="0">
                <a:latin typeface="Abadi" panose="020B0604020104020204" pitchFamily="34" charset="0"/>
              </a:rPr>
              <a:t>		SELECT 1 FROM ShoppingCartItem</a:t>
            </a:r>
          </a:p>
          <a:p>
            <a:pPr marL="0" indent="0">
              <a:buNone/>
            </a:pPr>
            <a:r>
              <a:rPr lang="en-US" dirty="0">
                <a:latin typeface="Abadi" panose="020B0604020104020204" pitchFamily="34" charset="0"/>
              </a:rPr>
              <a:t>		WHERE </a:t>
            </a:r>
            <a:r>
              <a:rPr lang="en-US" dirty="0" err="1">
                <a:latin typeface="Abadi" panose="020B0604020104020204" pitchFamily="34" charset="0"/>
              </a:rPr>
              <a:t>pid</a:t>
            </a:r>
            <a:r>
              <a:rPr lang="en-US" dirty="0">
                <a:latin typeface="Abadi" panose="020B0604020104020204" pitchFamily="34" charset="0"/>
              </a:rPr>
              <a:t> = </a:t>
            </a:r>
            <a:r>
              <a:rPr lang="en-US" dirty="0" err="1">
                <a:latin typeface="Abadi" panose="020B0604020104020204" pitchFamily="34" charset="0"/>
              </a:rPr>
              <a:t>OLD.pid</a:t>
            </a:r>
            <a:endParaRPr lang="en-US" dirty="0">
              <a:latin typeface="Abadi" panose="020B0604020104020204" pitchFamily="34" charset="0"/>
            </a:endParaRPr>
          </a:p>
          <a:p>
            <a:pPr marL="0" indent="0">
              <a:buNone/>
            </a:pPr>
            <a:r>
              <a:rPr lang="en-US" dirty="0">
                <a:latin typeface="Abadi" panose="020B0604020104020204" pitchFamily="34" charset="0"/>
              </a:rPr>
              <a:t>)THEN</a:t>
            </a:r>
          </a:p>
          <a:p>
            <a:pPr marL="0" indent="0">
              <a:buNone/>
            </a:pPr>
            <a:r>
              <a:rPr lang="en-US" dirty="0">
                <a:latin typeface="Abadi" panose="020B0604020104020204" pitchFamily="34" charset="0"/>
              </a:rPr>
              <a:t>	RAISE EXCEPTION 'Cannot delete product %: it exists in a cart.', </a:t>
            </a:r>
            <a:r>
              <a:rPr lang="en-US" dirty="0" err="1">
                <a:latin typeface="Abadi" panose="020B0604020104020204" pitchFamily="34" charset="0"/>
              </a:rPr>
              <a:t>OLD.pid</a:t>
            </a:r>
            <a:r>
              <a:rPr lang="en-US" dirty="0">
                <a:latin typeface="Abadi" panose="020B0604020104020204" pitchFamily="34" charset="0"/>
              </a:rPr>
              <a:t>; </a:t>
            </a:r>
          </a:p>
          <a:p>
            <a:pPr marL="0" indent="0">
              <a:buNone/>
            </a:pPr>
            <a:r>
              <a:rPr lang="en-US" dirty="0">
                <a:latin typeface="Abadi" panose="020B0604020104020204" pitchFamily="34" charset="0"/>
              </a:rPr>
              <a:t>END IF; </a:t>
            </a:r>
          </a:p>
          <a:p>
            <a:pPr marL="0" indent="0">
              <a:buNone/>
            </a:pPr>
            <a:r>
              <a:rPr lang="en-US" dirty="0">
                <a:latin typeface="Abadi" panose="020B0604020104020204" pitchFamily="34" charset="0"/>
              </a:rPr>
              <a:t>RETURN OLD;</a:t>
            </a:r>
          </a:p>
          <a:p>
            <a:pPr marL="0" indent="0">
              <a:buNone/>
            </a:pPr>
            <a:r>
              <a:rPr lang="en-US" dirty="0">
                <a:latin typeface="Abadi" panose="020B0604020104020204" pitchFamily="34" charset="0"/>
              </a:rPr>
              <a:t>END;</a:t>
            </a:r>
          </a:p>
          <a:p>
            <a:pPr marL="0" indent="0">
              <a:buNone/>
            </a:pPr>
            <a:r>
              <a:rPr lang="en-US" dirty="0">
                <a:latin typeface="Abadi" panose="020B0604020104020204" pitchFamily="34" charset="0"/>
              </a:rPr>
              <a:t>$$ LANGUAGE </a:t>
            </a:r>
            <a:r>
              <a:rPr lang="en-US" dirty="0" err="1">
                <a:latin typeface="Abadi" panose="020B0604020104020204" pitchFamily="34" charset="0"/>
              </a:rPr>
              <a:t>plpgsql</a:t>
            </a:r>
            <a:r>
              <a:rPr lang="en-US" dirty="0">
                <a:latin typeface="Abadi" panose="020B0604020104020204" pitchFamily="34" charset="0"/>
              </a:rPr>
              <a:t>;</a:t>
            </a:r>
            <a:endParaRPr lang="en-IL" dirty="0">
              <a:latin typeface="Abadi" panose="020B0604020104020204" pitchFamily="34" charset="0"/>
            </a:endParaRPr>
          </a:p>
        </p:txBody>
      </p:sp>
      <p:sp>
        <p:nvSpPr>
          <p:cNvPr id="4" name="Title 1">
            <a:extLst>
              <a:ext uri="{FF2B5EF4-FFF2-40B4-BE49-F238E27FC236}">
                <a16:creationId xmlns:a16="http://schemas.microsoft.com/office/drawing/2014/main" id="{1D2F12C2-6CFB-DB09-3B77-3008DFD7B9ED}"/>
              </a:ext>
            </a:extLst>
          </p:cNvPr>
          <p:cNvSpPr>
            <a:spLocks noGrp="1"/>
          </p:cNvSpPr>
          <p:nvPr>
            <p:ph type="title"/>
          </p:nvPr>
        </p:nvSpPr>
        <p:spPr>
          <a:xfrm>
            <a:off x="536575" y="548640"/>
            <a:ext cx="10653713" cy="1131888"/>
          </a:xfrm>
        </p:spPr>
        <p:txBody>
          <a:bodyPr anchor="t">
            <a:normAutofit/>
          </a:bodyPr>
          <a:lstStyle/>
          <a:p>
            <a:r>
              <a:rPr lang="en-US" dirty="0"/>
              <a:t>Triggers</a:t>
            </a:r>
            <a:endParaRPr lang="en-IL" dirty="0"/>
          </a:p>
        </p:txBody>
      </p:sp>
    </p:spTree>
    <p:extLst>
      <p:ext uri="{BB962C8B-B14F-4D97-AF65-F5344CB8AC3E}">
        <p14:creationId xmlns:p14="http://schemas.microsoft.com/office/powerpoint/2010/main" val="348403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a:extLst>
              <a:ext uri="{FF2B5EF4-FFF2-40B4-BE49-F238E27FC236}">
                <a16:creationId xmlns:a16="http://schemas.microsoft.com/office/drawing/2014/main" id="{A49F9808-00E5-FFD1-EC4F-7A11A72908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546" b="8454"/>
          <a:stretch>
            <a:fill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4416"/>
            <a:ext cx="12191999" cy="124358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1" name="TextBox 10">
            <a:extLst>
              <a:ext uri="{FF2B5EF4-FFF2-40B4-BE49-F238E27FC236}">
                <a16:creationId xmlns:a16="http://schemas.microsoft.com/office/drawing/2014/main" id="{DA559DD1-87E5-86CE-7D6B-D49E2B474EA3}"/>
              </a:ext>
            </a:extLst>
          </p:cNvPr>
          <p:cNvSpPr txBox="1"/>
          <p:nvPr/>
        </p:nvSpPr>
        <p:spPr>
          <a:xfrm>
            <a:off x="160866" y="2705982"/>
            <a:ext cx="4030133" cy="1200329"/>
          </a:xfrm>
          <a:prstGeom prst="rect">
            <a:avLst/>
          </a:prstGeom>
          <a:noFill/>
        </p:spPr>
        <p:txBody>
          <a:bodyPr wrap="square" rtlCol="0">
            <a:spAutoFit/>
          </a:bodyPr>
          <a:lstStyle/>
          <a:p>
            <a:r>
              <a:rPr lang="en-US" sz="2400" b="1" dirty="0">
                <a:solidFill>
                  <a:schemeClr val="bg1"/>
                </a:solidFill>
                <a:latin typeface="Abadi" panose="020F0502020204030204" pitchFamily="34" charset="0"/>
              </a:rPr>
              <a:t>Submitted by:</a:t>
            </a:r>
          </a:p>
          <a:p>
            <a:r>
              <a:rPr lang="en-US" sz="2400" b="1" dirty="0">
                <a:solidFill>
                  <a:schemeClr val="bg1"/>
                </a:solidFill>
                <a:latin typeface="Abadi" panose="020F0502020204030204" pitchFamily="34" charset="0"/>
              </a:rPr>
              <a:t>Tali Michaeli 206088445</a:t>
            </a:r>
          </a:p>
          <a:p>
            <a:r>
              <a:rPr lang="en-US" sz="2400" b="1" dirty="0">
                <a:solidFill>
                  <a:schemeClr val="bg1"/>
                </a:solidFill>
                <a:latin typeface="Abadi" panose="020F0502020204030204" pitchFamily="34" charset="0"/>
              </a:rPr>
              <a:t>Saar Avivi 207881350</a:t>
            </a:r>
            <a:endParaRPr lang="en-IL" sz="2400" b="1" dirty="0">
              <a:solidFill>
                <a:schemeClr val="bg1"/>
              </a:solidFill>
              <a:latin typeface="Abadi" panose="020F0502020204030204" pitchFamily="34" charset="0"/>
            </a:endParaRPr>
          </a:p>
        </p:txBody>
      </p:sp>
      <p:sp>
        <p:nvSpPr>
          <p:cNvPr id="6" name="TextBox 5">
            <a:extLst>
              <a:ext uri="{FF2B5EF4-FFF2-40B4-BE49-F238E27FC236}">
                <a16:creationId xmlns:a16="http://schemas.microsoft.com/office/drawing/2014/main" id="{9DD94428-DC15-CFBB-0E49-CFCC9D01B2C8}"/>
              </a:ext>
            </a:extLst>
          </p:cNvPr>
          <p:cNvSpPr txBox="1"/>
          <p:nvPr/>
        </p:nvSpPr>
        <p:spPr>
          <a:xfrm>
            <a:off x="160867" y="326987"/>
            <a:ext cx="8441266" cy="1077218"/>
          </a:xfrm>
          <a:prstGeom prst="rect">
            <a:avLst/>
          </a:prstGeom>
          <a:noFill/>
        </p:spPr>
        <p:txBody>
          <a:bodyPr wrap="square" rtlCol="0">
            <a:spAutoFit/>
          </a:bodyPr>
          <a:lstStyle/>
          <a:p>
            <a:r>
              <a:rPr lang="en-US" sz="3600" b="1" dirty="0">
                <a:solidFill>
                  <a:schemeClr val="bg1"/>
                </a:solidFill>
                <a:latin typeface="Abadi" panose="020B0604020104020204" pitchFamily="34" charset="0"/>
              </a:rPr>
              <a:t>Space Market</a:t>
            </a:r>
          </a:p>
          <a:p>
            <a:r>
              <a:rPr lang="en-US" sz="2800" dirty="0">
                <a:solidFill>
                  <a:schemeClr val="bg1"/>
                </a:solidFill>
                <a:latin typeface="Abadi" panose="020B0604020104020204" pitchFamily="34" charset="0"/>
              </a:rPr>
              <a:t>Java &amp; PostgreSQL Integration</a:t>
            </a:r>
          </a:p>
        </p:txBody>
      </p:sp>
      <p:sp>
        <p:nvSpPr>
          <p:cNvPr id="7" name="TextBox 6">
            <a:extLst>
              <a:ext uri="{FF2B5EF4-FFF2-40B4-BE49-F238E27FC236}">
                <a16:creationId xmlns:a16="http://schemas.microsoft.com/office/drawing/2014/main" id="{ACDEE8BC-3BCA-05F5-4A54-1DCC9B9CF802}"/>
              </a:ext>
            </a:extLst>
          </p:cNvPr>
          <p:cNvSpPr txBox="1"/>
          <p:nvPr/>
        </p:nvSpPr>
        <p:spPr>
          <a:xfrm>
            <a:off x="160867" y="1736543"/>
            <a:ext cx="4030133" cy="461665"/>
          </a:xfrm>
          <a:prstGeom prst="rect">
            <a:avLst/>
          </a:prstGeom>
          <a:noFill/>
        </p:spPr>
        <p:txBody>
          <a:bodyPr wrap="square" rtlCol="0">
            <a:spAutoFit/>
          </a:bodyPr>
          <a:lstStyle/>
          <a:p>
            <a:r>
              <a:rPr lang="en-US" sz="2400" dirty="0">
                <a:solidFill>
                  <a:schemeClr val="bg1"/>
                </a:solidFill>
                <a:latin typeface="Abadi" panose="020B0604020104020204" pitchFamily="34" charset="0"/>
              </a:rPr>
              <a:t>Database Course Project</a:t>
            </a:r>
            <a:endParaRPr lang="en-IL"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24809522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B5996-3055-807F-0744-8A69D0645B0A}"/>
              </a:ext>
            </a:extLst>
          </p:cNvPr>
          <p:cNvSpPr>
            <a:spLocks noGrp="1"/>
          </p:cNvSpPr>
          <p:nvPr>
            <p:ph idx="1"/>
          </p:nvPr>
        </p:nvSpPr>
        <p:spPr/>
        <p:txBody>
          <a:bodyPr/>
          <a:lstStyle/>
          <a:p>
            <a:pPr marL="0" indent="0">
              <a:buNone/>
            </a:pPr>
            <a:r>
              <a:rPr lang="en-US" dirty="0">
                <a:latin typeface="Abadi" panose="020B0604020104020204" pitchFamily="34" charset="0"/>
              </a:rPr>
              <a:t>CREATE TRIGGER </a:t>
            </a:r>
            <a:r>
              <a:rPr lang="en-US" dirty="0" err="1">
                <a:latin typeface="Abadi" panose="020B0604020104020204" pitchFamily="34" charset="0"/>
              </a:rPr>
              <a:t>trg_prevent_product_deletion</a:t>
            </a:r>
            <a:endParaRPr lang="en-US" dirty="0">
              <a:latin typeface="Abadi" panose="020B0604020104020204" pitchFamily="34" charset="0"/>
            </a:endParaRPr>
          </a:p>
          <a:p>
            <a:pPr marL="0" indent="0">
              <a:buNone/>
            </a:pPr>
            <a:r>
              <a:rPr lang="en-US" dirty="0">
                <a:latin typeface="Abadi" panose="020B0604020104020204" pitchFamily="34" charset="0"/>
              </a:rPr>
              <a:t>BEFORE DELETE ON Product</a:t>
            </a:r>
          </a:p>
          <a:p>
            <a:pPr marL="0" indent="0">
              <a:buNone/>
            </a:pPr>
            <a:r>
              <a:rPr lang="en-US" dirty="0">
                <a:latin typeface="Abadi" panose="020B0604020104020204" pitchFamily="34" charset="0"/>
              </a:rPr>
              <a:t>FOR EACH ROW</a:t>
            </a:r>
          </a:p>
          <a:p>
            <a:pPr marL="0" indent="0">
              <a:buNone/>
            </a:pPr>
            <a:r>
              <a:rPr lang="en-US" dirty="0">
                <a:latin typeface="Abadi" panose="020B0604020104020204" pitchFamily="34" charset="0"/>
              </a:rPr>
              <a:t>EXECUTE FUNCTION </a:t>
            </a:r>
            <a:r>
              <a:rPr lang="en-US" dirty="0" err="1">
                <a:latin typeface="Abadi" panose="020B0604020104020204" pitchFamily="34" charset="0"/>
              </a:rPr>
              <a:t>prevent_product_deletion_if_in_cart</a:t>
            </a:r>
            <a:r>
              <a:rPr lang="en-US" dirty="0">
                <a:latin typeface="Abadi" panose="020B0604020104020204" pitchFamily="34" charset="0"/>
              </a:rPr>
              <a:t>();</a:t>
            </a:r>
            <a:endParaRPr lang="en-IL" dirty="0">
              <a:latin typeface="Abadi" panose="020B0604020104020204" pitchFamily="34" charset="0"/>
            </a:endParaRPr>
          </a:p>
        </p:txBody>
      </p:sp>
      <p:sp>
        <p:nvSpPr>
          <p:cNvPr id="4" name="Title 1">
            <a:extLst>
              <a:ext uri="{FF2B5EF4-FFF2-40B4-BE49-F238E27FC236}">
                <a16:creationId xmlns:a16="http://schemas.microsoft.com/office/drawing/2014/main" id="{1E051711-759D-6B1B-4259-6DDFA1A2AF66}"/>
              </a:ext>
            </a:extLst>
          </p:cNvPr>
          <p:cNvSpPr>
            <a:spLocks noGrp="1"/>
          </p:cNvSpPr>
          <p:nvPr>
            <p:ph type="title"/>
          </p:nvPr>
        </p:nvSpPr>
        <p:spPr>
          <a:xfrm>
            <a:off x="536575" y="548640"/>
            <a:ext cx="10653713" cy="1131888"/>
          </a:xfrm>
        </p:spPr>
        <p:txBody>
          <a:bodyPr anchor="t">
            <a:normAutofit/>
          </a:bodyPr>
          <a:lstStyle/>
          <a:p>
            <a:r>
              <a:rPr lang="en-US" dirty="0"/>
              <a:t>Triggers</a:t>
            </a:r>
            <a:endParaRPr lang="en-IL" dirty="0"/>
          </a:p>
        </p:txBody>
      </p:sp>
    </p:spTree>
    <p:extLst>
      <p:ext uri="{BB962C8B-B14F-4D97-AF65-F5344CB8AC3E}">
        <p14:creationId xmlns:p14="http://schemas.microsoft.com/office/powerpoint/2010/main" val="28802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1AA8BC4-344A-95A4-FDB7-F5CE284D0C8C}"/>
              </a:ext>
            </a:extLst>
          </p:cNvPr>
          <p:cNvSpPr>
            <a:spLocks noGrp="1"/>
          </p:cNvSpPr>
          <p:nvPr>
            <p:ph type="title"/>
          </p:nvPr>
        </p:nvSpPr>
        <p:spPr>
          <a:xfrm>
            <a:off x="7882626" y="457901"/>
            <a:ext cx="2392501" cy="639380"/>
          </a:xfrm>
        </p:spPr>
        <p:txBody>
          <a:bodyPr anchor="t">
            <a:normAutofit/>
          </a:bodyPr>
          <a:lstStyle/>
          <a:p>
            <a:r>
              <a:rPr lang="en-US" sz="3200" dirty="0">
                <a:latin typeface="Abadi" panose="020B0604020104020204" pitchFamily="34" charset="0"/>
                <a:ea typeface="+mn-ea"/>
                <a:cs typeface="+mn-cs"/>
              </a:rPr>
              <a:t>SpaceMarket</a:t>
            </a:r>
            <a:endParaRPr lang="en-IL" sz="3200" dirty="0">
              <a:latin typeface="Abadi" panose="020B0604020104020204" pitchFamily="34" charset="0"/>
              <a:ea typeface="+mn-ea"/>
              <a:cs typeface="+mn-cs"/>
            </a:endParaRPr>
          </a:p>
        </p:txBody>
      </p:sp>
      <p:pic>
        <p:nvPicPr>
          <p:cNvPr id="5" name="Picture 4" descr="An astronaut in space with earth in the background&#10;&#10;AI-generated content may be incorrect.">
            <a:extLst>
              <a:ext uri="{FF2B5EF4-FFF2-40B4-BE49-F238E27FC236}">
                <a16:creationId xmlns:a16="http://schemas.microsoft.com/office/drawing/2014/main" id="{9377455C-4C3D-E795-ED4C-5560C5A67380}"/>
              </a:ext>
            </a:extLst>
          </p:cNvPr>
          <p:cNvPicPr>
            <a:picLocks noChangeAspect="1"/>
          </p:cNvPicPr>
          <p:nvPr/>
        </p:nvPicPr>
        <p:blipFill>
          <a:blip r:embed="rId2">
            <a:extLst>
              <a:ext uri="{28A0092B-C50C-407E-A947-70E740481C1C}">
                <a14:useLocalDpi xmlns:a14="http://schemas.microsoft.com/office/drawing/2010/main" val="0"/>
              </a:ext>
            </a:extLst>
          </a:blip>
          <a:srcRect l="10615" r="18998"/>
          <a:stretch>
            <a:fillRect/>
          </a:stretch>
        </p:blipFill>
        <p:spPr>
          <a:xfrm>
            <a:off x="20" y="10"/>
            <a:ext cx="7723393" cy="6857990"/>
          </a:xfrm>
          <a:prstGeom prst="rect">
            <a:avLst/>
          </a:prstGeom>
        </p:spPr>
      </p:pic>
      <p:sp>
        <p:nvSpPr>
          <p:cNvPr id="3" name="Content Placeholder 2">
            <a:extLst>
              <a:ext uri="{FF2B5EF4-FFF2-40B4-BE49-F238E27FC236}">
                <a16:creationId xmlns:a16="http://schemas.microsoft.com/office/drawing/2014/main" id="{768627B2-7B3A-7E99-739D-07A71399F157}"/>
              </a:ext>
            </a:extLst>
          </p:cNvPr>
          <p:cNvSpPr>
            <a:spLocks noGrp="1"/>
          </p:cNvSpPr>
          <p:nvPr>
            <p:ph idx="1"/>
          </p:nvPr>
        </p:nvSpPr>
        <p:spPr>
          <a:xfrm>
            <a:off x="7882626" y="1292716"/>
            <a:ext cx="4150161" cy="4844917"/>
          </a:xfrm>
        </p:spPr>
        <p:txBody>
          <a:bodyPr>
            <a:normAutofit fontScale="92500" lnSpcReduction="20000"/>
          </a:bodyPr>
          <a:lstStyle/>
          <a:p>
            <a:pPr marL="0" indent="0">
              <a:lnSpc>
                <a:spcPct val="110000"/>
              </a:lnSpc>
              <a:buNone/>
            </a:pPr>
            <a:r>
              <a:rPr lang="en-US" sz="1600" b="1" dirty="0">
                <a:latin typeface="Abadi" panose="020B0604020104020204" pitchFamily="34" charset="0"/>
              </a:rPr>
              <a:t>Java project overview</a:t>
            </a:r>
            <a:endParaRPr lang="en-US" sz="1500" b="1" dirty="0">
              <a:latin typeface="Abadi" panose="020B0604020104020204" pitchFamily="34" charset="0"/>
            </a:endParaRPr>
          </a:p>
          <a:p>
            <a:pPr marL="0" indent="0">
              <a:buNone/>
            </a:pPr>
            <a:r>
              <a:rPr lang="en-US" sz="1500" dirty="0">
                <a:latin typeface="Abadi" panose="020B0604020104020204" pitchFamily="34" charset="0"/>
              </a:rPr>
              <a:t>The original </a:t>
            </a:r>
            <a:r>
              <a:rPr lang="en-US" sz="1500" dirty="0" err="1">
                <a:latin typeface="Abadi" panose="020B0604020104020204" pitchFamily="34" charset="0"/>
              </a:rPr>
              <a:t>SpaceMarket</a:t>
            </a:r>
            <a:r>
              <a:rPr lang="en-US" sz="1500" dirty="0">
                <a:latin typeface="Abadi" panose="020B0604020104020204" pitchFamily="34" charset="0"/>
              </a:rPr>
              <a:t> Java-based project was an application that managed e-commerce operations. The system supported basic functionality such as registration as a buyer or seller, product management, shopping cart operations and order processing. It used data structures like arrays and </a:t>
            </a:r>
            <a:r>
              <a:rPr lang="en-US" sz="1500" dirty="0" err="1">
                <a:latin typeface="Abadi" panose="020B0604020104020204" pitchFamily="34" charset="0"/>
              </a:rPr>
              <a:t>ArrayLists</a:t>
            </a:r>
            <a:r>
              <a:rPr lang="en-US" sz="1500" dirty="0">
                <a:latin typeface="Abadi" panose="020B0604020104020204" pitchFamily="34" charset="0"/>
              </a:rPr>
              <a:t> to store buyers, sellers, products, and orders during runtime. All data was lost upon program termination, as there was no persistent storage.</a:t>
            </a:r>
          </a:p>
          <a:p>
            <a:pPr marL="0" indent="0">
              <a:lnSpc>
                <a:spcPct val="110000"/>
              </a:lnSpc>
              <a:buNone/>
            </a:pPr>
            <a:r>
              <a:rPr lang="en-US" sz="1500" b="1" dirty="0">
                <a:latin typeface="Abadi" panose="020B0604020104020204" pitchFamily="34" charset="0"/>
              </a:rPr>
              <a:t>Database overview</a:t>
            </a:r>
          </a:p>
          <a:p>
            <a:pPr marL="0" indent="0">
              <a:lnSpc>
                <a:spcPct val="110000"/>
              </a:lnSpc>
              <a:buNone/>
            </a:pPr>
            <a:r>
              <a:rPr lang="en-US" sz="1500" dirty="0">
                <a:latin typeface="Abadi" panose="020B0604020104020204" pitchFamily="34" charset="0"/>
              </a:rPr>
              <a:t>The system uses a PostgreSQL relational database to persist all user, product, and transaction data. It includes tables for users (storing account information such as username, password, and role), products (listing items offered by sellers), shopping carts (for managing the buyer's cart), orders (to track purchases) and reviews (for product ratings and buyer feedback).</a:t>
            </a:r>
            <a:endParaRPr lang="en-IL" sz="1500" dirty="0">
              <a:latin typeface="Abadi" panose="020B0604020104020204" pitchFamily="34" charset="0"/>
            </a:endParaRPr>
          </a:p>
        </p:txBody>
      </p:sp>
    </p:spTree>
    <p:extLst>
      <p:ext uri="{BB962C8B-B14F-4D97-AF65-F5344CB8AC3E}">
        <p14:creationId xmlns:p14="http://schemas.microsoft.com/office/powerpoint/2010/main" val="373603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keyboard with white text&#10;&#10;AI-generated content may be incorrect.">
            <a:extLst>
              <a:ext uri="{FF2B5EF4-FFF2-40B4-BE49-F238E27FC236}">
                <a16:creationId xmlns:a16="http://schemas.microsoft.com/office/drawing/2014/main" id="{A2C0C7AD-104E-E7C5-63FC-4D2053A3DA1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296" r="2039" b="1"/>
          <a:stretch>
            <a:fillRect/>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07509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6AFB2-2917-8330-B63F-A0E435071F37}"/>
              </a:ext>
            </a:extLst>
          </p:cNvPr>
          <p:cNvSpPr>
            <a:spLocks noGrp="1"/>
          </p:cNvSpPr>
          <p:nvPr>
            <p:ph type="title"/>
          </p:nvPr>
        </p:nvSpPr>
        <p:spPr>
          <a:xfrm>
            <a:off x="1524000" y="548640"/>
            <a:ext cx="9160475" cy="1132258"/>
          </a:xfrm>
        </p:spPr>
        <p:txBody>
          <a:bodyPr anchor="ctr">
            <a:normAutofit/>
          </a:bodyPr>
          <a:lstStyle/>
          <a:p>
            <a:pPr algn="ctr"/>
            <a:r>
              <a:rPr lang="en-US">
                <a:latin typeface="Abadi" panose="020B0604020104020204" pitchFamily="34" charset="0"/>
              </a:rPr>
              <a:t>Why was a database added?</a:t>
            </a:r>
            <a:endParaRPr lang="en-IL"/>
          </a:p>
        </p:txBody>
      </p:sp>
      <p:graphicFrame>
        <p:nvGraphicFramePr>
          <p:cNvPr id="5" name="Content Placeholder 2">
            <a:extLst>
              <a:ext uri="{FF2B5EF4-FFF2-40B4-BE49-F238E27FC236}">
                <a16:creationId xmlns:a16="http://schemas.microsoft.com/office/drawing/2014/main" id="{9BDF6369-25F5-6EE2-9813-FCDAC6B2962F}"/>
              </a:ext>
            </a:extLst>
          </p:cNvPr>
          <p:cNvGraphicFramePr>
            <a:graphicFrameLocks noGrp="1"/>
          </p:cNvGraphicFramePr>
          <p:nvPr>
            <p:ph idx="1"/>
            <p:extLst>
              <p:ext uri="{D42A27DB-BD31-4B8C-83A1-F6EECF244321}">
                <p14:modId xmlns:p14="http://schemas.microsoft.com/office/powerpoint/2010/main" val="2569662088"/>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59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E797EF6-B3BB-7F97-5DF0-2B9F510E72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333"/>
          <a:stretch>
            <a:fillRect/>
          </a:stretch>
        </p:blipFill>
        <p:spPr>
          <a:xfrm>
            <a:off x="20" y="10"/>
            <a:ext cx="12191980" cy="6857990"/>
          </a:xfrm>
          <a:prstGeom prst="rect">
            <a:avLst/>
          </a:prstGeom>
        </p:spPr>
      </p:pic>
      <p:sp>
        <p:nvSpPr>
          <p:cNvPr id="13" name="TextBox 12">
            <a:extLst>
              <a:ext uri="{FF2B5EF4-FFF2-40B4-BE49-F238E27FC236}">
                <a16:creationId xmlns:a16="http://schemas.microsoft.com/office/drawing/2014/main" id="{9FA8DBBA-DA9B-D901-58CD-AFC5B58DCA4C}"/>
              </a:ext>
            </a:extLst>
          </p:cNvPr>
          <p:cNvSpPr txBox="1"/>
          <p:nvPr/>
        </p:nvSpPr>
        <p:spPr>
          <a:xfrm>
            <a:off x="193040" y="904240"/>
            <a:ext cx="4003040" cy="584775"/>
          </a:xfrm>
          <a:prstGeom prst="rect">
            <a:avLst/>
          </a:prstGeom>
          <a:noFill/>
        </p:spPr>
        <p:txBody>
          <a:bodyPr wrap="square" rtlCol="0">
            <a:spAutoFit/>
          </a:bodyPr>
          <a:lstStyle/>
          <a:p>
            <a:r>
              <a:rPr lang="en-US" sz="3200" b="1" dirty="0">
                <a:latin typeface="Abadi" panose="020B0604020104020204" pitchFamily="34" charset="0"/>
              </a:rPr>
              <a:t>Users of the system</a:t>
            </a:r>
            <a:endParaRPr lang="en-IL" sz="3200" b="1" dirty="0">
              <a:latin typeface="Abadi" panose="020B0604020104020204" pitchFamily="34" charset="0"/>
            </a:endParaRPr>
          </a:p>
        </p:txBody>
      </p:sp>
    </p:spTree>
    <p:extLst>
      <p:ext uri="{BB962C8B-B14F-4D97-AF65-F5344CB8AC3E}">
        <p14:creationId xmlns:p14="http://schemas.microsoft.com/office/powerpoint/2010/main" val="3822177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BBB74-541B-C525-A589-E1D4BC9B6428}"/>
              </a:ext>
            </a:extLst>
          </p:cNvPr>
          <p:cNvSpPr>
            <a:spLocks noGrp="1"/>
          </p:cNvSpPr>
          <p:nvPr>
            <p:ph type="title"/>
          </p:nvPr>
        </p:nvSpPr>
        <p:spPr>
          <a:xfrm>
            <a:off x="557619" y="548639"/>
            <a:ext cx="3493008" cy="5627283"/>
          </a:xfrm>
        </p:spPr>
        <p:txBody>
          <a:bodyPr anchor="ctr">
            <a:normAutofit/>
          </a:bodyPr>
          <a:lstStyle/>
          <a:p>
            <a:r>
              <a:rPr lang="en-US" sz="4000" dirty="0">
                <a:latin typeface="Abadi" panose="020B0604020104020204" pitchFamily="34" charset="0"/>
              </a:rPr>
              <a:t>User Types</a:t>
            </a:r>
            <a:endParaRPr lang="en-IL" sz="4000" dirty="0">
              <a:latin typeface="Abadi" panose="020B0604020104020204" pitchFamily="34" charset="0"/>
            </a:endParaRPr>
          </a:p>
        </p:txBody>
      </p:sp>
      <p:graphicFrame>
        <p:nvGraphicFramePr>
          <p:cNvPr id="5" name="Content Placeholder 2">
            <a:extLst>
              <a:ext uri="{FF2B5EF4-FFF2-40B4-BE49-F238E27FC236}">
                <a16:creationId xmlns:a16="http://schemas.microsoft.com/office/drawing/2014/main" id="{96DA98A0-83EC-C2E4-FF56-C5594B74D8F7}"/>
              </a:ext>
            </a:extLst>
          </p:cNvPr>
          <p:cNvGraphicFramePr>
            <a:graphicFrameLocks noGrp="1"/>
          </p:cNvGraphicFramePr>
          <p:nvPr>
            <p:ph idx="1"/>
            <p:extLst>
              <p:ext uri="{D42A27DB-BD31-4B8C-83A1-F6EECF244321}">
                <p14:modId xmlns:p14="http://schemas.microsoft.com/office/powerpoint/2010/main" val="4121201076"/>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79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uple of wooden figures holding hands">
            <a:extLst>
              <a:ext uri="{FF2B5EF4-FFF2-40B4-BE49-F238E27FC236}">
                <a16:creationId xmlns:a16="http://schemas.microsoft.com/office/drawing/2014/main" id="{72117B32-05A6-323E-A3D1-09687B29F7A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6363" b="9367"/>
          <a:stretch>
            <a:fillRect/>
          </a:stretch>
        </p:blipFill>
        <p:spPr>
          <a:xfrm>
            <a:off x="20" y="10"/>
            <a:ext cx="12191980" cy="6857990"/>
          </a:xfrm>
          <a:prstGeom prst="rect">
            <a:avLst/>
          </a:prstGeom>
        </p:spPr>
      </p:pic>
      <p:sp>
        <p:nvSpPr>
          <p:cNvPr id="8" name="TextBox 7">
            <a:extLst>
              <a:ext uri="{FF2B5EF4-FFF2-40B4-BE49-F238E27FC236}">
                <a16:creationId xmlns:a16="http://schemas.microsoft.com/office/drawing/2014/main" id="{9F2C54F0-2AD4-192A-BC6E-90841E585341}"/>
              </a:ext>
            </a:extLst>
          </p:cNvPr>
          <p:cNvSpPr txBox="1"/>
          <p:nvPr/>
        </p:nvSpPr>
        <p:spPr>
          <a:xfrm>
            <a:off x="371474" y="371475"/>
            <a:ext cx="5210175" cy="646331"/>
          </a:xfrm>
          <a:prstGeom prst="rect">
            <a:avLst/>
          </a:prstGeom>
          <a:noFill/>
        </p:spPr>
        <p:txBody>
          <a:bodyPr wrap="square" rtlCol="0">
            <a:spAutoFit/>
          </a:bodyPr>
          <a:lstStyle/>
          <a:p>
            <a:r>
              <a:rPr lang="en-US" sz="3600" b="1" dirty="0">
                <a:solidFill>
                  <a:schemeClr val="bg1"/>
                </a:solidFill>
                <a:latin typeface="Abadi" panose="020B0604020104020204" pitchFamily="34" charset="0"/>
              </a:rPr>
              <a:t>Entities and relationships</a:t>
            </a:r>
            <a:endParaRPr lang="en-IL" sz="3600" b="1" dirty="0">
              <a:solidFill>
                <a:schemeClr val="bg1"/>
              </a:solidFill>
              <a:latin typeface="Abadi" panose="020B0604020104020204" pitchFamily="34" charset="0"/>
            </a:endParaRPr>
          </a:p>
        </p:txBody>
      </p:sp>
    </p:spTree>
    <p:extLst>
      <p:ext uri="{BB962C8B-B14F-4D97-AF65-F5344CB8AC3E}">
        <p14:creationId xmlns:p14="http://schemas.microsoft.com/office/powerpoint/2010/main" val="274989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B068B-98C6-22EB-016D-0086C77A173A}"/>
              </a:ext>
            </a:extLst>
          </p:cNvPr>
          <p:cNvSpPr>
            <a:spLocks noGrp="1"/>
          </p:cNvSpPr>
          <p:nvPr>
            <p:ph idx="1"/>
          </p:nvPr>
        </p:nvSpPr>
        <p:spPr>
          <a:xfrm>
            <a:off x="4100067" y="603950"/>
            <a:ext cx="7685533" cy="5650100"/>
          </a:xfrm>
        </p:spPr>
        <p:txBody>
          <a:bodyPr>
            <a:noAutofit/>
          </a:bodyPr>
          <a:lstStyle/>
          <a:p>
            <a:pPr marL="0" indent="0">
              <a:buNone/>
            </a:pPr>
            <a:r>
              <a:rPr lang="en-US" sz="1600" b="1" dirty="0">
                <a:latin typeface="Abadi" panose="020B0604020104020204" pitchFamily="34" charset="0"/>
              </a:rPr>
              <a:t>User:</a:t>
            </a:r>
          </a:p>
          <a:p>
            <a:pPr marL="0" indent="0">
              <a:buNone/>
            </a:pPr>
            <a:r>
              <a:rPr lang="en-US" sz="1600" dirty="0">
                <a:latin typeface="Abadi" panose="020B0604020104020204" pitchFamily="34" charset="0"/>
              </a:rPr>
              <a:t>Represents a person using the system. A user can register either as a buyer or a seller, based on their role.</a:t>
            </a:r>
          </a:p>
          <a:p>
            <a:pPr marL="0" indent="0">
              <a:buNone/>
            </a:pPr>
            <a:r>
              <a:rPr lang="en-US" sz="1600" b="1" dirty="0">
                <a:latin typeface="Abadi" panose="020B0604020104020204" pitchFamily="34" charset="0"/>
              </a:rPr>
              <a:t>Product:</a:t>
            </a:r>
          </a:p>
          <a:p>
            <a:pPr marL="0" indent="0">
              <a:buNone/>
            </a:pPr>
            <a:r>
              <a:rPr lang="en-US" sz="1600" dirty="0">
                <a:latin typeface="Abadi" panose="020B0604020104020204" pitchFamily="34" charset="0"/>
              </a:rPr>
              <a:t>Represents an item offered for sale by a seller. Each product is linked to one seller and can be part of multiple carts or orders.</a:t>
            </a:r>
          </a:p>
          <a:p>
            <a:pPr marL="0" indent="0">
              <a:buNone/>
            </a:pPr>
            <a:r>
              <a:rPr lang="en-US" sz="1600" b="1" dirty="0">
                <a:latin typeface="Abadi" panose="020B0604020104020204" pitchFamily="34" charset="0"/>
              </a:rPr>
              <a:t>Shopping Cart:</a:t>
            </a:r>
          </a:p>
          <a:p>
            <a:pPr marL="0" indent="0">
              <a:buNone/>
            </a:pPr>
            <a:r>
              <a:rPr lang="en-US" sz="1600" dirty="0">
                <a:latin typeface="Abadi" panose="020B0604020104020204" pitchFamily="34" charset="0"/>
              </a:rPr>
              <a:t>Represents a temporary list of products selected by a buyer before making a purchase.</a:t>
            </a:r>
          </a:p>
          <a:p>
            <a:pPr marL="0" indent="0">
              <a:buNone/>
            </a:pPr>
            <a:r>
              <a:rPr lang="en-US" sz="1600" b="1" dirty="0">
                <a:latin typeface="Abadi" panose="020B0604020104020204" pitchFamily="34" charset="0"/>
              </a:rPr>
              <a:t>Order:</a:t>
            </a:r>
          </a:p>
          <a:p>
            <a:pPr marL="0" indent="0">
              <a:buNone/>
            </a:pPr>
            <a:r>
              <a:rPr lang="en-US" sz="1600" dirty="0">
                <a:latin typeface="Abadi" panose="020B0604020104020204" pitchFamily="34" charset="0"/>
              </a:rPr>
              <a:t>Represents a confirmed purchase made by a buyer. Orders contain product details and are used to track purchase history.</a:t>
            </a:r>
          </a:p>
          <a:p>
            <a:pPr marL="0" indent="0">
              <a:buNone/>
            </a:pPr>
            <a:r>
              <a:rPr lang="en-US" sz="1600" b="1" dirty="0">
                <a:latin typeface="Abadi" panose="020B0604020104020204" pitchFamily="34" charset="0"/>
              </a:rPr>
              <a:t>Review:</a:t>
            </a:r>
          </a:p>
          <a:p>
            <a:pPr marL="0" indent="0">
              <a:buNone/>
            </a:pPr>
            <a:r>
              <a:rPr lang="en-US" sz="1600" dirty="0">
                <a:latin typeface="Abadi" panose="020B0604020104020204" pitchFamily="34" charset="0"/>
              </a:rPr>
              <a:t>Represents feedback provided by a buyer or seller about a product. Each review is linked to a buyer or seller and a product.</a:t>
            </a:r>
            <a:br>
              <a:rPr lang="en-US" sz="1600" dirty="0">
                <a:latin typeface="Abadi" panose="020B0604020104020204" pitchFamily="34" charset="0"/>
              </a:rPr>
            </a:br>
            <a:endParaRPr lang="en-IL" sz="1600" dirty="0">
              <a:latin typeface="Abadi" panose="020B0604020104020204" pitchFamily="34" charset="0"/>
            </a:endParaRPr>
          </a:p>
        </p:txBody>
      </p:sp>
      <p:sp>
        <p:nvSpPr>
          <p:cNvPr id="6" name="TextBox 5">
            <a:extLst>
              <a:ext uri="{FF2B5EF4-FFF2-40B4-BE49-F238E27FC236}">
                <a16:creationId xmlns:a16="http://schemas.microsoft.com/office/drawing/2014/main" id="{AAB3FA41-3015-F23C-9A4E-63B4116DDDD4}"/>
              </a:ext>
            </a:extLst>
          </p:cNvPr>
          <p:cNvSpPr txBox="1"/>
          <p:nvPr/>
        </p:nvSpPr>
        <p:spPr>
          <a:xfrm>
            <a:off x="745066" y="2782669"/>
            <a:ext cx="2963333" cy="646331"/>
          </a:xfrm>
          <a:prstGeom prst="rect">
            <a:avLst/>
          </a:prstGeom>
          <a:noFill/>
        </p:spPr>
        <p:txBody>
          <a:bodyPr wrap="square" rtlCol="0">
            <a:spAutoFit/>
          </a:bodyPr>
          <a:lstStyle/>
          <a:p>
            <a:r>
              <a:rPr lang="en-US" sz="3600" b="1" dirty="0">
                <a:latin typeface="Abadi" panose="020B0604020104020204" pitchFamily="34" charset="0"/>
              </a:rPr>
              <a:t>Entities</a:t>
            </a:r>
            <a:endParaRPr lang="en-IL" sz="3600" b="1" dirty="0">
              <a:latin typeface="Abadi" panose="020B0604020104020204" pitchFamily="34" charset="0"/>
            </a:endParaRPr>
          </a:p>
        </p:txBody>
      </p:sp>
    </p:spTree>
    <p:extLst>
      <p:ext uri="{BB962C8B-B14F-4D97-AF65-F5344CB8AC3E}">
        <p14:creationId xmlns:p14="http://schemas.microsoft.com/office/powerpoint/2010/main" val="4167924644"/>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TotalTime>
  <Words>836</Words>
  <Application>Microsoft Office PowerPoint</Application>
  <PresentationFormat>Widescreen</PresentationFormat>
  <Paragraphs>116</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Abadi</vt:lpstr>
      <vt:lpstr>Aptos</vt:lpstr>
      <vt:lpstr>Arial</vt:lpstr>
      <vt:lpstr>Neue Haas Grotesk Text Pro</vt:lpstr>
      <vt:lpstr>VanillaVTI</vt:lpstr>
      <vt:lpstr>PowerPoint Presentation</vt:lpstr>
      <vt:lpstr>PowerPoint Presentation</vt:lpstr>
      <vt:lpstr>SpaceMarket</vt:lpstr>
      <vt:lpstr>PowerPoint Presentation</vt:lpstr>
      <vt:lpstr>Why was a database added?</vt:lpstr>
      <vt:lpstr>PowerPoint Presentation</vt:lpstr>
      <vt:lpstr>User Types</vt:lpstr>
      <vt:lpstr>PowerPoint Presentation</vt:lpstr>
      <vt:lpstr>PowerPoint Presentation</vt:lpstr>
      <vt:lpstr>Relationships</vt:lpstr>
      <vt:lpstr>Relationships</vt:lpstr>
      <vt:lpstr>PowerPoint Presentation</vt:lpstr>
      <vt:lpstr>PowerPoint Presentation</vt:lpstr>
      <vt:lpstr>PowerPoint Presentation</vt:lpstr>
      <vt:lpstr>The Tables</vt:lpstr>
      <vt:lpstr>The Tables</vt:lpstr>
      <vt:lpstr>The Tables</vt:lpstr>
      <vt:lpstr>PowerPoint Presentation</vt:lpstr>
      <vt:lpstr>Triggers</vt:lpstr>
      <vt:lpstr>Triggers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טלי מיכאלי</dc:creator>
  <cp:lastModifiedBy>טלי מיכאלי</cp:lastModifiedBy>
  <cp:revision>53</cp:revision>
  <dcterms:created xsi:type="dcterms:W3CDTF">2025-06-15T14:40:30Z</dcterms:created>
  <dcterms:modified xsi:type="dcterms:W3CDTF">2025-06-21T13:42:35Z</dcterms:modified>
</cp:coreProperties>
</file>